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8" r:id="rId4"/>
    <p:sldMasterId id="2147484037" r:id="rId5"/>
    <p:sldMasterId id="2147484060" r:id="rId6"/>
    <p:sldMasterId id="2147484051" r:id="rId7"/>
    <p:sldMasterId id="2147484044" r:id="rId8"/>
  </p:sldMasterIdLst>
  <p:notesMasterIdLst>
    <p:notesMasterId r:id="rId28"/>
  </p:notesMasterIdLst>
  <p:sldIdLst>
    <p:sldId id="298" r:id="rId9"/>
    <p:sldId id="462" r:id="rId10"/>
    <p:sldId id="463" r:id="rId11"/>
    <p:sldId id="465" r:id="rId12"/>
    <p:sldId id="372" r:id="rId13"/>
    <p:sldId id="436" r:id="rId14"/>
    <p:sldId id="448" r:id="rId15"/>
    <p:sldId id="460" r:id="rId16"/>
    <p:sldId id="475" r:id="rId17"/>
    <p:sldId id="476" r:id="rId18"/>
    <p:sldId id="477" r:id="rId19"/>
    <p:sldId id="466" r:id="rId20"/>
    <p:sldId id="467" r:id="rId21"/>
    <p:sldId id="472" r:id="rId22"/>
    <p:sldId id="473" r:id="rId23"/>
    <p:sldId id="474" r:id="rId24"/>
    <p:sldId id="378" r:id="rId25"/>
    <p:sldId id="379" r:id="rId26"/>
    <p:sldId id="38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5E6CA-5E93-4B32-9345-605DD7B9C257}">
          <p14:sldIdLst>
            <p14:sldId id="298"/>
            <p14:sldId id="462"/>
            <p14:sldId id="463"/>
            <p14:sldId id="465"/>
          </p14:sldIdLst>
        </p14:section>
        <p14:section name="Resource Position" id="{BBF3E522-9336-4298-98E8-FEE6A4B1CEDC}">
          <p14:sldIdLst>
            <p14:sldId id="372"/>
            <p14:sldId id="436"/>
            <p14:sldId id="448"/>
          </p14:sldIdLst>
        </p14:section>
        <p14:section name="Resource Options" id="{F8ABDDD2-931D-459B-B288-53C2B2C8F170}">
          <p14:sldIdLst>
            <p14:sldId id="460"/>
            <p14:sldId id="475"/>
            <p14:sldId id="476"/>
            <p14:sldId id="477"/>
            <p14:sldId id="466"/>
            <p14:sldId id="467"/>
            <p14:sldId id="472"/>
            <p14:sldId id="473"/>
            <p14:sldId id="474"/>
          </p14:sldIdLst>
        </p14:section>
        <p14:section name="Concluding Slides" id="{2F91D250-51E4-44FB-AC25-AF9E556EECFF}">
          <p14:sldIdLst>
            <p14:sldId id="378"/>
            <p14:sldId id="379"/>
            <p14:sldId id="385"/>
          </p14:sldIdLst>
        </p14:section>
        <p14:section name="Appendix" id="{6D9DB4B6-F385-40F0-9B43-33E37FC186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883C"/>
    <a:srgbClr val="EA3C3F"/>
    <a:srgbClr val="37BDAD"/>
    <a:srgbClr val="5B93D1"/>
    <a:srgbClr val="FF9946"/>
    <a:srgbClr val="669999"/>
    <a:srgbClr val="5889C3"/>
    <a:srgbClr val="164F6C"/>
    <a:srgbClr val="979797"/>
    <a:srgbClr val="2335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777" autoAdjust="0"/>
  </p:normalViewPr>
  <p:slideViewPr>
    <p:cSldViewPr snapToGrid="0">
      <p:cViewPr varScale="1">
        <p:scale>
          <a:sx n="102" d="100"/>
          <a:sy n="102" d="100"/>
        </p:scale>
        <p:origin x="91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9886BA-5BFD-4F42-95FE-DD8EE4FFF194}"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73114EE-7612-4160-8C56-66ED792EF032}">
      <dgm:prSet/>
      <dgm:spPr/>
      <dgm:t>
        <a:bodyPr/>
        <a:lstStyle/>
        <a:p>
          <a:pPr>
            <a:lnSpc>
              <a:spcPct val="100000"/>
            </a:lnSpc>
            <a:defRPr b="1"/>
          </a:pPr>
          <a:r>
            <a:rPr lang="en-US" dirty="0"/>
            <a:t>Feedback received</a:t>
          </a:r>
        </a:p>
      </dgm:t>
    </dgm:pt>
    <dgm:pt modelId="{9674B614-DEBB-4773-AC85-004F0E4BCAC3}" type="parTrans" cxnId="{AC662659-3036-44B1-8587-CBB10AB75109}">
      <dgm:prSet/>
      <dgm:spPr/>
      <dgm:t>
        <a:bodyPr/>
        <a:lstStyle/>
        <a:p>
          <a:endParaRPr lang="en-US"/>
        </a:p>
      </dgm:t>
    </dgm:pt>
    <dgm:pt modelId="{B6A23EC9-283A-4742-991C-BE878D0B5288}" type="sibTrans" cxnId="{AC662659-3036-44B1-8587-CBB10AB75109}">
      <dgm:prSet/>
      <dgm:spPr/>
      <dgm:t>
        <a:bodyPr/>
        <a:lstStyle/>
        <a:p>
          <a:endParaRPr lang="en-US"/>
        </a:p>
      </dgm:t>
    </dgm:pt>
    <dgm:pt modelId="{4BACD038-B19B-43C2-922E-AC0EFA2B60AA}">
      <dgm:prSet custT="1"/>
      <dgm:spPr/>
      <dgm:t>
        <a:bodyPr/>
        <a:lstStyle/>
        <a:p>
          <a:pPr>
            <a:lnSpc>
              <a:spcPct val="100000"/>
            </a:lnSpc>
            <a:buNone/>
          </a:pPr>
          <a:r>
            <a:rPr lang="en-US" sz="2000" dirty="0"/>
            <a:t>1. Tacoma Pierce Health memo recommending additional indicators to embed health equity into resource planning process</a:t>
          </a:r>
        </a:p>
        <a:p>
          <a:pPr>
            <a:lnSpc>
              <a:spcPct val="100000"/>
            </a:lnSpc>
            <a:buFont typeface="+mj-lt"/>
            <a:buNone/>
          </a:pPr>
          <a:r>
            <a:rPr lang="en-US" sz="2000" dirty="0"/>
            <a:t>2. Interest in ensuring we incorporate other non-energy benefits and equity impacts into our analyses of demand-side resources (energy efficiency &amp; demand response)</a:t>
          </a:r>
        </a:p>
        <a:p>
          <a:pPr>
            <a:lnSpc>
              <a:spcPct val="100000"/>
            </a:lnSpc>
            <a:buFont typeface="+mj-lt"/>
            <a:buNone/>
          </a:pPr>
          <a:r>
            <a:rPr lang="en-US" sz="2000" dirty="0"/>
            <a:t>3. Interest in official certification of clean energy supply</a:t>
          </a:r>
        </a:p>
      </dgm:t>
    </dgm:pt>
    <dgm:pt modelId="{1254E6E3-9804-4525-90CF-6168703092EB}" type="parTrans" cxnId="{3DB15E5C-A701-46A7-A69A-88879E014F5F}">
      <dgm:prSet/>
      <dgm:spPr/>
      <dgm:t>
        <a:bodyPr/>
        <a:lstStyle/>
        <a:p>
          <a:endParaRPr lang="en-US"/>
        </a:p>
      </dgm:t>
    </dgm:pt>
    <dgm:pt modelId="{23B59FBF-E96C-402B-9497-8FA743E021F4}" type="sibTrans" cxnId="{3DB15E5C-A701-46A7-A69A-88879E014F5F}">
      <dgm:prSet/>
      <dgm:spPr/>
      <dgm:t>
        <a:bodyPr/>
        <a:lstStyle/>
        <a:p>
          <a:endParaRPr lang="en-US"/>
        </a:p>
      </dgm:t>
    </dgm:pt>
    <dgm:pt modelId="{71F66794-E57A-4512-905D-8D8F7242E033}">
      <dgm:prSet/>
      <dgm:spPr/>
      <dgm:t>
        <a:bodyPr/>
        <a:lstStyle/>
        <a:p>
          <a:pPr>
            <a:lnSpc>
              <a:spcPct val="100000"/>
            </a:lnSpc>
            <a:defRPr b="1"/>
          </a:pPr>
          <a:r>
            <a:rPr lang="en-US"/>
            <a:t>Opportunities for collaboration identified</a:t>
          </a:r>
        </a:p>
      </dgm:t>
    </dgm:pt>
    <dgm:pt modelId="{41581867-988E-4CF2-BC6E-9DB56A9E0091}" type="parTrans" cxnId="{52B6A71B-4DCB-4000-AF22-04BD141A1FE2}">
      <dgm:prSet/>
      <dgm:spPr/>
      <dgm:t>
        <a:bodyPr/>
        <a:lstStyle/>
        <a:p>
          <a:endParaRPr lang="en-US"/>
        </a:p>
      </dgm:t>
    </dgm:pt>
    <dgm:pt modelId="{C9692205-1E77-4C0C-ABAC-903A4EA4BA7A}" type="sibTrans" cxnId="{52B6A71B-4DCB-4000-AF22-04BD141A1FE2}">
      <dgm:prSet/>
      <dgm:spPr/>
      <dgm:t>
        <a:bodyPr/>
        <a:lstStyle/>
        <a:p>
          <a:endParaRPr lang="en-US"/>
        </a:p>
      </dgm:t>
    </dgm:pt>
    <dgm:pt modelId="{4A6B4B04-E51F-4FF4-8DCE-7C1F8D95627E}">
      <dgm:prSet custT="1"/>
      <dgm:spPr/>
      <dgm:t>
        <a:bodyPr/>
        <a:lstStyle/>
        <a:p>
          <a:pPr>
            <a:lnSpc>
              <a:spcPct val="100000"/>
            </a:lnSpc>
          </a:pPr>
          <a:r>
            <a:rPr lang="en-US" sz="2000" dirty="0"/>
            <a:t>1. JBLM siting of resources</a:t>
          </a:r>
        </a:p>
      </dgm:t>
    </dgm:pt>
    <dgm:pt modelId="{B61ACF65-03B6-45E8-BF62-D2EED0609A3B}" type="parTrans" cxnId="{EF307E88-FAB2-488F-B242-75650EB0C910}">
      <dgm:prSet/>
      <dgm:spPr/>
      <dgm:t>
        <a:bodyPr/>
        <a:lstStyle/>
        <a:p>
          <a:endParaRPr lang="en-US"/>
        </a:p>
      </dgm:t>
    </dgm:pt>
    <dgm:pt modelId="{7B9D64DF-2E4D-4796-9794-A6E99C7DDED5}" type="sibTrans" cxnId="{EF307E88-FAB2-488F-B242-75650EB0C910}">
      <dgm:prSet/>
      <dgm:spPr/>
      <dgm:t>
        <a:bodyPr/>
        <a:lstStyle/>
        <a:p>
          <a:endParaRPr lang="en-US"/>
        </a:p>
      </dgm:t>
    </dgm:pt>
    <dgm:pt modelId="{118EA502-8D9F-4CAC-B8BE-175651481082}">
      <dgm:prSet custT="1"/>
      <dgm:spPr/>
      <dgm:t>
        <a:bodyPr/>
        <a:lstStyle/>
        <a:p>
          <a:pPr>
            <a:lnSpc>
              <a:spcPct val="100000"/>
            </a:lnSpc>
          </a:pPr>
          <a:r>
            <a:rPr lang="en-US" sz="2000" dirty="0"/>
            <a:t>2. Increased coordination between Tacoma Power energy efficiency programs and Tacoma Pierce Health</a:t>
          </a:r>
        </a:p>
      </dgm:t>
    </dgm:pt>
    <dgm:pt modelId="{B66138FE-A874-401A-8941-D5E39414145D}" type="parTrans" cxnId="{FCEE0EDC-88A8-43C3-8599-4BC59F25C611}">
      <dgm:prSet/>
      <dgm:spPr/>
      <dgm:t>
        <a:bodyPr/>
        <a:lstStyle/>
        <a:p>
          <a:endParaRPr lang="en-US"/>
        </a:p>
      </dgm:t>
    </dgm:pt>
    <dgm:pt modelId="{5987EE15-DEC9-45AD-9B1D-5DFFCDE280F2}" type="sibTrans" cxnId="{FCEE0EDC-88A8-43C3-8599-4BC59F25C611}">
      <dgm:prSet/>
      <dgm:spPr/>
      <dgm:t>
        <a:bodyPr/>
        <a:lstStyle/>
        <a:p>
          <a:endParaRPr lang="en-US"/>
        </a:p>
      </dgm:t>
    </dgm:pt>
    <dgm:pt modelId="{27E37D87-5357-45E5-9494-09B83DB4572E}" type="pres">
      <dgm:prSet presAssocID="{969886BA-5BFD-4F42-95FE-DD8EE4FFF194}" presName="root" presStyleCnt="0">
        <dgm:presLayoutVars>
          <dgm:dir/>
          <dgm:resizeHandles val="exact"/>
        </dgm:presLayoutVars>
      </dgm:prSet>
      <dgm:spPr/>
    </dgm:pt>
    <dgm:pt modelId="{819FB1E5-13B3-4CFB-9605-15837F373EB7}" type="pres">
      <dgm:prSet presAssocID="{773114EE-7612-4160-8C56-66ED792EF032}" presName="compNode" presStyleCnt="0"/>
      <dgm:spPr/>
    </dgm:pt>
    <dgm:pt modelId="{C8BC1637-43A3-431B-86C9-09DF666C1B31}" type="pres">
      <dgm:prSet presAssocID="{773114EE-7612-4160-8C56-66ED792EF03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372AA908-CAB8-4D14-8831-A5A6FD632A19}" type="pres">
      <dgm:prSet presAssocID="{773114EE-7612-4160-8C56-66ED792EF032}" presName="iconSpace" presStyleCnt="0"/>
      <dgm:spPr/>
    </dgm:pt>
    <dgm:pt modelId="{87CC469D-AA22-4346-A35E-EA1A92B442A4}" type="pres">
      <dgm:prSet presAssocID="{773114EE-7612-4160-8C56-66ED792EF032}" presName="parTx" presStyleLbl="revTx" presStyleIdx="0" presStyleCnt="4">
        <dgm:presLayoutVars>
          <dgm:chMax val="0"/>
          <dgm:chPref val="0"/>
        </dgm:presLayoutVars>
      </dgm:prSet>
      <dgm:spPr/>
    </dgm:pt>
    <dgm:pt modelId="{40C3531E-23EB-4DB9-A815-272647D1F5B0}" type="pres">
      <dgm:prSet presAssocID="{773114EE-7612-4160-8C56-66ED792EF032}" presName="txSpace" presStyleCnt="0"/>
      <dgm:spPr/>
    </dgm:pt>
    <dgm:pt modelId="{05F35BA3-755B-4576-B4B7-1602B465ECE0}" type="pres">
      <dgm:prSet presAssocID="{773114EE-7612-4160-8C56-66ED792EF032}" presName="desTx" presStyleLbl="revTx" presStyleIdx="1" presStyleCnt="4">
        <dgm:presLayoutVars/>
      </dgm:prSet>
      <dgm:spPr/>
    </dgm:pt>
    <dgm:pt modelId="{B82A4408-2B4C-4681-8788-7C2A5F1C636A}" type="pres">
      <dgm:prSet presAssocID="{B6A23EC9-283A-4742-991C-BE878D0B5288}" presName="sibTrans" presStyleCnt="0"/>
      <dgm:spPr/>
    </dgm:pt>
    <dgm:pt modelId="{9911179E-8A3A-46AB-9146-61A2DD8B5C9D}" type="pres">
      <dgm:prSet presAssocID="{71F66794-E57A-4512-905D-8D8F7242E033}" presName="compNode" presStyleCnt="0"/>
      <dgm:spPr/>
    </dgm:pt>
    <dgm:pt modelId="{3E846573-2B80-44A3-BC0C-7D10B6D7CCC2}" type="pres">
      <dgm:prSet presAssocID="{71F66794-E57A-4512-905D-8D8F7242E03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D6E9A0B9-87EA-49F6-91E7-A94E640AAE95}" type="pres">
      <dgm:prSet presAssocID="{71F66794-E57A-4512-905D-8D8F7242E033}" presName="iconSpace" presStyleCnt="0"/>
      <dgm:spPr/>
    </dgm:pt>
    <dgm:pt modelId="{B7A66123-5D71-411F-B3B4-B950F85A01CB}" type="pres">
      <dgm:prSet presAssocID="{71F66794-E57A-4512-905D-8D8F7242E033}" presName="parTx" presStyleLbl="revTx" presStyleIdx="2" presStyleCnt="4">
        <dgm:presLayoutVars>
          <dgm:chMax val="0"/>
          <dgm:chPref val="0"/>
        </dgm:presLayoutVars>
      </dgm:prSet>
      <dgm:spPr/>
    </dgm:pt>
    <dgm:pt modelId="{E7BCD0D7-EAC3-4A67-99AD-3A8CC8193655}" type="pres">
      <dgm:prSet presAssocID="{71F66794-E57A-4512-905D-8D8F7242E033}" presName="txSpace" presStyleCnt="0"/>
      <dgm:spPr/>
    </dgm:pt>
    <dgm:pt modelId="{2A9C8AFF-7B36-4B9B-91E4-A1158A4BB193}" type="pres">
      <dgm:prSet presAssocID="{71F66794-E57A-4512-905D-8D8F7242E033}" presName="desTx" presStyleLbl="revTx" presStyleIdx="3" presStyleCnt="4">
        <dgm:presLayoutVars/>
      </dgm:prSet>
      <dgm:spPr/>
    </dgm:pt>
  </dgm:ptLst>
  <dgm:cxnLst>
    <dgm:cxn modelId="{52B6A71B-4DCB-4000-AF22-04BD141A1FE2}" srcId="{969886BA-5BFD-4F42-95FE-DD8EE4FFF194}" destId="{71F66794-E57A-4512-905D-8D8F7242E033}" srcOrd="1" destOrd="0" parTransId="{41581867-988E-4CF2-BC6E-9DB56A9E0091}" sibTransId="{C9692205-1E77-4C0C-ABAC-903A4EA4BA7A}"/>
    <dgm:cxn modelId="{3DB15E5C-A701-46A7-A69A-88879E014F5F}" srcId="{773114EE-7612-4160-8C56-66ED792EF032}" destId="{4BACD038-B19B-43C2-922E-AC0EFA2B60AA}" srcOrd="0" destOrd="0" parTransId="{1254E6E3-9804-4525-90CF-6168703092EB}" sibTransId="{23B59FBF-E96C-402B-9497-8FA743E021F4}"/>
    <dgm:cxn modelId="{8793EA78-2C63-4BA8-B75C-E176DB06E316}" type="presOf" srcId="{118EA502-8D9F-4CAC-B8BE-175651481082}" destId="{2A9C8AFF-7B36-4B9B-91E4-A1158A4BB193}" srcOrd="0" destOrd="1" presId="urn:microsoft.com/office/officeart/2018/5/layout/CenteredIconLabelDescriptionList"/>
    <dgm:cxn modelId="{AC662659-3036-44B1-8587-CBB10AB75109}" srcId="{969886BA-5BFD-4F42-95FE-DD8EE4FFF194}" destId="{773114EE-7612-4160-8C56-66ED792EF032}" srcOrd="0" destOrd="0" parTransId="{9674B614-DEBB-4773-AC85-004F0E4BCAC3}" sibTransId="{B6A23EC9-283A-4742-991C-BE878D0B5288}"/>
    <dgm:cxn modelId="{28779C85-DE81-41D2-999B-0A355F60191F}" type="presOf" srcId="{4BACD038-B19B-43C2-922E-AC0EFA2B60AA}" destId="{05F35BA3-755B-4576-B4B7-1602B465ECE0}" srcOrd="0" destOrd="0" presId="urn:microsoft.com/office/officeart/2018/5/layout/CenteredIconLabelDescriptionList"/>
    <dgm:cxn modelId="{EF307E88-FAB2-488F-B242-75650EB0C910}" srcId="{71F66794-E57A-4512-905D-8D8F7242E033}" destId="{4A6B4B04-E51F-4FF4-8DCE-7C1F8D95627E}" srcOrd="0" destOrd="0" parTransId="{B61ACF65-03B6-45E8-BF62-D2EED0609A3B}" sibTransId="{7B9D64DF-2E4D-4796-9794-A6E99C7DDED5}"/>
    <dgm:cxn modelId="{394C598B-A9B9-4B76-89EA-12D2951C2106}" type="presOf" srcId="{71F66794-E57A-4512-905D-8D8F7242E033}" destId="{B7A66123-5D71-411F-B3B4-B950F85A01CB}" srcOrd="0" destOrd="0" presId="urn:microsoft.com/office/officeart/2018/5/layout/CenteredIconLabelDescriptionList"/>
    <dgm:cxn modelId="{93A3649D-A7B6-4C45-B4B7-731D251AF7E6}" type="presOf" srcId="{773114EE-7612-4160-8C56-66ED792EF032}" destId="{87CC469D-AA22-4346-A35E-EA1A92B442A4}" srcOrd="0" destOrd="0" presId="urn:microsoft.com/office/officeart/2018/5/layout/CenteredIconLabelDescriptionList"/>
    <dgm:cxn modelId="{FCEE0EDC-88A8-43C3-8599-4BC59F25C611}" srcId="{71F66794-E57A-4512-905D-8D8F7242E033}" destId="{118EA502-8D9F-4CAC-B8BE-175651481082}" srcOrd="1" destOrd="0" parTransId="{B66138FE-A874-401A-8941-D5E39414145D}" sibTransId="{5987EE15-DEC9-45AD-9B1D-5DFFCDE280F2}"/>
    <dgm:cxn modelId="{2A44D3DE-2345-4AC4-9143-A6714B654A13}" type="presOf" srcId="{969886BA-5BFD-4F42-95FE-DD8EE4FFF194}" destId="{27E37D87-5357-45E5-9494-09B83DB4572E}" srcOrd="0" destOrd="0" presId="urn:microsoft.com/office/officeart/2018/5/layout/CenteredIconLabelDescriptionList"/>
    <dgm:cxn modelId="{128B0EE8-5E3D-4758-B42B-1AC1FF19D0D2}" type="presOf" srcId="{4A6B4B04-E51F-4FF4-8DCE-7C1F8D95627E}" destId="{2A9C8AFF-7B36-4B9B-91E4-A1158A4BB193}" srcOrd="0" destOrd="0" presId="urn:microsoft.com/office/officeart/2018/5/layout/CenteredIconLabelDescriptionList"/>
    <dgm:cxn modelId="{40611077-B8C7-49CE-82CE-073BCCC94DC5}" type="presParOf" srcId="{27E37D87-5357-45E5-9494-09B83DB4572E}" destId="{819FB1E5-13B3-4CFB-9605-15837F373EB7}" srcOrd="0" destOrd="0" presId="urn:microsoft.com/office/officeart/2018/5/layout/CenteredIconLabelDescriptionList"/>
    <dgm:cxn modelId="{EE30366E-DF03-4B2D-A976-F143EC6F10DD}" type="presParOf" srcId="{819FB1E5-13B3-4CFB-9605-15837F373EB7}" destId="{C8BC1637-43A3-431B-86C9-09DF666C1B31}" srcOrd="0" destOrd="0" presId="urn:microsoft.com/office/officeart/2018/5/layout/CenteredIconLabelDescriptionList"/>
    <dgm:cxn modelId="{6F3A9854-FD7B-4114-A128-DECEE6D2630E}" type="presParOf" srcId="{819FB1E5-13B3-4CFB-9605-15837F373EB7}" destId="{372AA908-CAB8-4D14-8831-A5A6FD632A19}" srcOrd="1" destOrd="0" presId="urn:microsoft.com/office/officeart/2018/5/layout/CenteredIconLabelDescriptionList"/>
    <dgm:cxn modelId="{93500D0C-CD0F-4626-8BD3-A2A27905776C}" type="presParOf" srcId="{819FB1E5-13B3-4CFB-9605-15837F373EB7}" destId="{87CC469D-AA22-4346-A35E-EA1A92B442A4}" srcOrd="2" destOrd="0" presId="urn:microsoft.com/office/officeart/2018/5/layout/CenteredIconLabelDescriptionList"/>
    <dgm:cxn modelId="{D1E74546-59CA-4EEA-B9A4-2AA6A852E5EE}" type="presParOf" srcId="{819FB1E5-13B3-4CFB-9605-15837F373EB7}" destId="{40C3531E-23EB-4DB9-A815-272647D1F5B0}" srcOrd="3" destOrd="0" presId="urn:microsoft.com/office/officeart/2018/5/layout/CenteredIconLabelDescriptionList"/>
    <dgm:cxn modelId="{2E2302E0-4C3B-4144-B935-3A9B7C18105C}" type="presParOf" srcId="{819FB1E5-13B3-4CFB-9605-15837F373EB7}" destId="{05F35BA3-755B-4576-B4B7-1602B465ECE0}" srcOrd="4" destOrd="0" presId="urn:microsoft.com/office/officeart/2018/5/layout/CenteredIconLabelDescriptionList"/>
    <dgm:cxn modelId="{038A93F6-257C-4325-B254-EC5BD4E5345C}" type="presParOf" srcId="{27E37D87-5357-45E5-9494-09B83DB4572E}" destId="{B82A4408-2B4C-4681-8788-7C2A5F1C636A}" srcOrd="1" destOrd="0" presId="urn:microsoft.com/office/officeart/2018/5/layout/CenteredIconLabelDescriptionList"/>
    <dgm:cxn modelId="{A5FC1F87-1764-4A74-94A6-C024F202C8D8}" type="presParOf" srcId="{27E37D87-5357-45E5-9494-09B83DB4572E}" destId="{9911179E-8A3A-46AB-9146-61A2DD8B5C9D}" srcOrd="2" destOrd="0" presId="urn:microsoft.com/office/officeart/2018/5/layout/CenteredIconLabelDescriptionList"/>
    <dgm:cxn modelId="{5FF4D956-9AA7-4053-88C0-38921134BEAC}" type="presParOf" srcId="{9911179E-8A3A-46AB-9146-61A2DD8B5C9D}" destId="{3E846573-2B80-44A3-BC0C-7D10B6D7CCC2}" srcOrd="0" destOrd="0" presId="urn:microsoft.com/office/officeart/2018/5/layout/CenteredIconLabelDescriptionList"/>
    <dgm:cxn modelId="{77973BB6-A6A6-4043-A33A-9B5B59820244}" type="presParOf" srcId="{9911179E-8A3A-46AB-9146-61A2DD8B5C9D}" destId="{D6E9A0B9-87EA-49F6-91E7-A94E640AAE95}" srcOrd="1" destOrd="0" presId="urn:microsoft.com/office/officeart/2018/5/layout/CenteredIconLabelDescriptionList"/>
    <dgm:cxn modelId="{6AA588C5-8E71-467C-B647-5D94E63367C1}" type="presParOf" srcId="{9911179E-8A3A-46AB-9146-61A2DD8B5C9D}" destId="{B7A66123-5D71-411F-B3B4-B950F85A01CB}" srcOrd="2" destOrd="0" presId="urn:microsoft.com/office/officeart/2018/5/layout/CenteredIconLabelDescriptionList"/>
    <dgm:cxn modelId="{8B6B98E4-40AF-4E1B-B724-77CFAB91BDC7}" type="presParOf" srcId="{9911179E-8A3A-46AB-9146-61A2DD8B5C9D}" destId="{E7BCD0D7-EAC3-4A67-99AD-3A8CC8193655}" srcOrd="3" destOrd="0" presId="urn:microsoft.com/office/officeart/2018/5/layout/CenteredIconLabelDescriptionList"/>
    <dgm:cxn modelId="{3368139A-0950-40D4-A321-AF14B469396D}" type="presParOf" srcId="{9911179E-8A3A-46AB-9146-61A2DD8B5C9D}" destId="{2A9C8AFF-7B36-4B9B-91E4-A1158A4BB193}"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ADE9ED-11C3-4F71-9A40-012D6B173820}" type="doc">
      <dgm:prSet loTypeId="urn:microsoft.com/office/officeart/2009/layout/CircleArrowProcess" loCatId="process" qsTypeId="urn:microsoft.com/office/officeart/2005/8/quickstyle/simple1" qsCatId="simple" csTypeId="urn:microsoft.com/office/officeart/2005/8/colors/colorful4" csCatId="colorful" phldr="1"/>
      <dgm:spPr/>
      <dgm:t>
        <a:bodyPr/>
        <a:lstStyle/>
        <a:p>
          <a:endParaRPr lang="en-US"/>
        </a:p>
      </dgm:t>
    </dgm:pt>
    <dgm:pt modelId="{AD07B8AF-AE1E-4E03-84EB-D4B050B99796}">
      <dgm:prSet phldrT="[Text]"/>
      <dgm:spPr/>
      <dgm:t>
        <a:bodyPr/>
        <a:lstStyle/>
        <a:p>
          <a:pPr algn="ctr"/>
          <a:r>
            <a:rPr lang="en-US" b="1" dirty="0"/>
            <a:t>Needs Assessment</a:t>
          </a:r>
        </a:p>
      </dgm:t>
    </dgm:pt>
    <dgm:pt modelId="{A4010A32-A6E8-4A67-B2F4-D359E1C08F76}" type="parTrans" cxnId="{41B9D18B-02CE-4419-88F5-76003B80F0D1}">
      <dgm:prSet/>
      <dgm:spPr/>
      <dgm:t>
        <a:bodyPr/>
        <a:lstStyle/>
        <a:p>
          <a:pPr algn="ctr"/>
          <a:endParaRPr lang="en-US"/>
        </a:p>
      </dgm:t>
    </dgm:pt>
    <dgm:pt modelId="{924E9207-F443-4953-8B18-D0FC947FE890}" type="sibTrans" cxnId="{41B9D18B-02CE-4419-88F5-76003B80F0D1}">
      <dgm:prSet/>
      <dgm:spPr/>
      <dgm:t>
        <a:bodyPr/>
        <a:lstStyle/>
        <a:p>
          <a:pPr algn="ctr"/>
          <a:endParaRPr lang="en-US"/>
        </a:p>
      </dgm:t>
    </dgm:pt>
    <dgm:pt modelId="{B401D3DC-FD77-47F8-A7ED-6C1F6FBE2CE9}">
      <dgm:prSet phldrT="[Text]"/>
      <dgm:spPr/>
      <dgm:t>
        <a:bodyPr/>
        <a:lstStyle/>
        <a:p>
          <a:pPr algn="ctr"/>
          <a:r>
            <a:rPr lang="en-US" dirty="0">
              <a:solidFill>
                <a:schemeClr val="bg2"/>
              </a:solidFill>
            </a:rPr>
            <a:t>Analysis &amp; Selection of a Strategy</a:t>
          </a:r>
        </a:p>
      </dgm:t>
    </dgm:pt>
    <dgm:pt modelId="{34E75512-97A9-419F-8F0D-6737B19E3215}" type="parTrans" cxnId="{34D1F044-1A93-49A4-9921-193195208A70}">
      <dgm:prSet/>
      <dgm:spPr/>
      <dgm:t>
        <a:bodyPr/>
        <a:lstStyle/>
        <a:p>
          <a:pPr algn="ctr"/>
          <a:endParaRPr lang="en-US"/>
        </a:p>
      </dgm:t>
    </dgm:pt>
    <dgm:pt modelId="{4778107E-1D54-4BFF-9E08-F3D5453D98E4}" type="sibTrans" cxnId="{34D1F044-1A93-49A4-9921-193195208A70}">
      <dgm:prSet/>
      <dgm:spPr/>
      <dgm:t>
        <a:bodyPr/>
        <a:lstStyle/>
        <a:p>
          <a:pPr algn="ctr"/>
          <a:endParaRPr lang="en-US"/>
        </a:p>
      </dgm:t>
    </dgm:pt>
    <dgm:pt modelId="{B94FC26D-DB2B-4A36-B489-36DF9612E536}">
      <dgm:prSet/>
      <dgm:spPr/>
      <dgm:t>
        <a:bodyPr/>
        <a:lstStyle/>
        <a:p>
          <a:r>
            <a:rPr lang="en-US" dirty="0">
              <a:solidFill>
                <a:schemeClr val="bg2"/>
              </a:solidFill>
            </a:rPr>
            <a:t>Action Plan</a:t>
          </a:r>
        </a:p>
      </dgm:t>
    </dgm:pt>
    <dgm:pt modelId="{E6795060-A57A-4741-A21D-C3575742CAC8}" type="parTrans" cxnId="{06ABD62A-2D43-4183-9B90-E62C15FE7BF7}">
      <dgm:prSet/>
      <dgm:spPr/>
      <dgm:t>
        <a:bodyPr/>
        <a:lstStyle/>
        <a:p>
          <a:endParaRPr lang="en-US"/>
        </a:p>
      </dgm:t>
    </dgm:pt>
    <dgm:pt modelId="{430D297B-8179-4ED1-A557-BF829369C770}" type="sibTrans" cxnId="{06ABD62A-2D43-4183-9B90-E62C15FE7BF7}">
      <dgm:prSet/>
      <dgm:spPr/>
      <dgm:t>
        <a:bodyPr/>
        <a:lstStyle/>
        <a:p>
          <a:endParaRPr lang="en-US"/>
        </a:p>
      </dgm:t>
    </dgm:pt>
    <dgm:pt modelId="{77584431-4ECB-4A60-AA77-ECAF89ED1A91}" type="pres">
      <dgm:prSet presAssocID="{3AADE9ED-11C3-4F71-9A40-012D6B173820}" presName="Name0" presStyleCnt="0">
        <dgm:presLayoutVars>
          <dgm:chMax val="7"/>
          <dgm:chPref val="7"/>
          <dgm:dir/>
          <dgm:animLvl val="lvl"/>
        </dgm:presLayoutVars>
      </dgm:prSet>
      <dgm:spPr/>
    </dgm:pt>
    <dgm:pt modelId="{57112BB6-082A-491E-A855-83E795C4B69C}" type="pres">
      <dgm:prSet presAssocID="{AD07B8AF-AE1E-4E03-84EB-D4B050B99796}" presName="Accent1" presStyleCnt="0"/>
      <dgm:spPr/>
    </dgm:pt>
    <dgm:pt modelId="{066111B1-07C3-4E4E-B14D-10D99923E5AD}" type="pres">
      <dgm:prSet presAssocID="{AD07B8AF-AE1E-4E03-84EB-D4B050B99796}" presName="Accent" presStyleLbl="node1" presStyleIdx="0" presStyleCnt="3"/>
      <dgm:spPr/>
    </dgm:pt>
    <dgm:pt modelId="{7BCC1154-A768-4246-A657-F5F8D95F0BCF}" type="pres">
      <dgm:prSet presAssocID="{AD07B8AF-AE1E-4E03-84EB-D4B050B99796}" presName="Parent1" presStyleLbl="revTx" presStyleIdx="0" presStyleCnt="3">
        <dgm:presLayoutVars>
          <dgm:chMax val="1"/>
          <dgm:chPref val="1"/>
          <dgm:bulletEnabled val="1"/>
        </dgm:presLayoutVars>
      </dgm:prSet>
      <dgm:spPr/>
    </dgm:pt>
    <dgm:pt modelId="{19A349F6-4853-48BA-B94D-80574E6DFF26}" type="pres">
      <dgm:prSet presAssocID="{B401D3DC-FD77-47F8-A7ED-6C1F6FBE2CE9}" presName="Accent2" presStyleCnt="0"/>
      <dgm:spPr/>
    </dgm:pt>
    <dgm:pt modelId="{360E33D0-93C3-4876-81B3-059650C8A47A}" type="pres">
      <dgm:prSet presAssocID="{B401D3DC-FD77-47F8-A7ED-6C1F6FBE2CE9}" presName="Accent" presStyleLbl="node1" presStyleIdx="1" presStyleCnt="3"/>
      <dgm:spPr>
        <a:solidFill>
          <a:schemeClr val="accent4">
            <a:hueOff val="5197846"/>
            <a:satOff val="-23984"/>
            <a:lumOff val="883"/>
            <a:alpha val="15000"/>
          </a:schemeClr>
        </a:solidFill>
      </dgm:spPr>
    </dgm:pt>
    <dgm:pt modelId="{3944B2DE-F200-43DB-80CE-DB405467F8BB}" type="pres">
      <dgm:prSet presAssocID="{B401D3DC-FD77-47F8-A7ED-6C1F6FBE2CE9}" presName="Parent2" presStyleLbl="revTx" presStyleIdx="1" presStyleCnt="3">
        <dgm:presLayoutVars>
          <dgm:chMax val="1"/>
          <dgm:chPref val="1"/>
          <dgm:bulletEnabled val="1"/>
        </dgm:presLayoutVars>
      </dgm:prSet>
      <dgm:spPr/>
    </dgm:pt>
    <dgm:pt modelId="{920CD1C9-A93B-4787-808D-F039FB9F13C5}" type="pres">
      <dgm:prSet presAssocID="{B94FC26D-DB2B-4A36-B489-36DF9612E536}" presName="Accent3" presStyleCnt="0"/>
      <dgm:spPr/>
    </dgm:pt>
    <dgm:pt modelId="{1787A2E1-D725-43CC-B20F-9F141F0D9167}" type="pres">
      <dgm:prSet presAssocID="{B94FC26D-DB2B-4A36-B489-36DF9612E536}" presName="Accent" presStyleLbl="node1" presStyleIdx="2" presStyleCnt="3"/>
      <dgm:spPr>
        <a:solidFill>
          <a:schemeClr val="accent4">
            <a:hueOff val="10395692"/>
            <a:satOff val="-47968"/>
            <a:lumOff val="1765"/>
            <a:alpha val="15000"/>
          </a:schemeClr>
        </a:solidFill>
        <a:ln>
          <a:solidFill>
            <a:schemeClr val="lt1">
              <a:hueOff val="0"/>
              <a:satOff val="0"/>
              <a:lumOff val="0"/>
            </a:schemeClr>
          </a:solidFill>
        </a:ln>
      </dgm:spPr>
    </dgm:pt>
    <dgm:pt modelId="{861AEAFA-DF7D-46B4-938B-FD00D44517AF}" type="pres">
      <dgm:prSet presAssocID="{B94FC26D-DB2B-4A36-B489-36DF9612E536}" presName="Parent3" presStyleLbl="revTx" presStyleIdx="2" presStyleCnt="3">
        <dgm:presLayoutVars>
          <dgm:chMax val="1"/>
          <dgm:chPref val="1"/>
          <dgm:bulletEnabled val="1"/>
        </dgm:presLayoutVars>
      </dgm:prSet>
      <dgm:spPr/>
    </dgm:pt>
  </dgm:ptLst>
  <dgm:cxnLst>
    <dgm:cxn modelId="{06ABD62A-2D43-4183-9B90-E62C15FE7BF7}" srcId="{3AADE9ED-11C3-4F71-9A40-012D6B173820}" destId="{B94FC26D-DB2B-4A36-B489-36DF9612E536}" srcOrd="2" destOrd="0" parTransId="{E6795060-A57A-4741-A21D-C3575742CAC8}" sibTransId="{430D297B-8179-4ED1-A557-BF829369C770}"/>
    <dgm:cxn modelId="{34D1F044-1A93-49A4-9921-193195208A70}" srcId="{3AADE9ED-11C3-4F71-9A40-012D6B173820}" destId="{B401D3DC-FD77-47F8-A7ED-6C1F6FBE2CE9}" srcOrd="1" destOrd="0" parTransId="{34E75512-97A9-419F-8F0D-6737B19E3215}" sibTransId="{4778107E-1D54-4BFF-9E08-F3D5453D98E4}"/>
    <dgm:cxn modelId="{CD3BBD73-4320-4C7B-87DD-98DBC9E8CA8F}" type="presOf" srcId="{3AADE9ED-11C3-4F71-9A40-012D6B173820}" destId="{77584431-4ECB-4A60-AA77-ECAF89ED1A91}" srcOrd="0" destOrd="0" presId="urn:microsoft.com/office/officeart/2009/layout/CircleArrowProcess"/>
    <dgm:cxn modelId="{7EEC9B54-4C70-4262-823C-2EE2B18D8625}" type="presOf" srcId="{AD07B8AF-AE1E-4E03-84EB-D4B050B99796}" destId="{7BCC1154-A768-4246-A657-F5F8D95F0BCF}" srcOrd="0" destOrd="0" presId="urn:microsoft.com/office/officeart/2009/layout/CircleArrowProcess"/>
    <dgm:cxn modelId="{CFF60F86-D4B6-48CA-85BC-014EF13A64F7}" type="presOf" srcId="{B94FC26D-DB2B-4A36-B489-36DF9612E536}" destId="{861AEAFA-DF7D-46B4-938B-FD00D44517AF}" srcOrd="0" destOrd="0" presId="urn:microsoft.com/office/officeart/2009/layout/CircleArrowProcess"/>
    <dgm:cxn modelId="{41B9D18B-02CE-4419-88F5-76003B80F0D1}" srcId="{3AADE9ED-11C3-4F71-9A40-012D6B173820}" destId="{AD07B8AF-AE1E-4E03-84EB-D4B050B99796}" srcOrd="0" destOrd="0" parTransId="{A4010A32-A6E8-4A67-B2F4-D359E1C08F76}" sibTransId="{924E9207-F443-4953-8B18-D0FC947FE890}"/>
    <dgm:cxn modelId="{61BE7FB1-E93C-4CA1-BD49-C9FB60DC9BAB}" type="presOf" srcId="{B401D3DC-FD77-47F8-A7ED-6C1F6FBE2CE9}" destId="{3944B2DE-F200-43DB-80CE-DB405467F8BB}" srcOrd="0" destOrd="0" presId="urn:microsoft.com/office/officeart/2009/layout/CircleArrowProcess"/>
    <dgm:cxn modelId="{0362CF21-7FBD-48BD-B2BE-E3901D1341BA}" type="presParOf" srcId="{77584431-4ECB-4A60-AA77-ECAF89ED1A91}" destId="{57112BB6-082A-491E-A855-83E795C4B69C}" srcOrd="0" destOrd="0" presId="urn:microsoft.com/office/officeart/2009/layout/CircleArrowProcess"/>
    <dgm:cxn modelId="{C78E9BA4-D529-4324-8B00-8B86B3342B7E}" type="presParOf" srcId="{57112BB6-082A-491E-A855-83E795C4B69C}" destId="{066111B1-07C3-4E4E-B14D-10D99923E5AD}" srcOrd="0" destOrd="0" presId="urn:microsoft.com/office/officeart/2009/layout/CircleArrowProcess"/>
    <dgm:cxn modelId="{4D1DB587-0AB3-4C45-83CB-383838FB639C}" type="presParOf" srcId="{77584431-4ECB-4A60-AA77-ECAF89ED1A91}" destId="{7BCC1154-A768-4246-A657-F5F8D95F0BCF}" srcOrd="1" destOrd="0" presId="urn:microsoft.com/office/officeart/2009/layout/CircleArrowProcess"/>
    <dgm:cxn modelId="{AEFC1790-85CD-4BE5-B78D-E97712465535}" type="presParOf" srcId="{77584431-4ECB-4A60-AA77-ECAF89ED1A91}" destId="{19A349F6-4853-48BA-B94D-80574E6DFF26}" srcOrd="2" destOrd="0" presId="urn:microsoft.com/office/officeart/2009/layout/CircleArrowProcess"/>
    <dgm:cxn modelId="{9CCDDBB3-A4A4-4E0C-997C-E9E9A6CF7255}" type="presParOf" srcId="{19A349F6-4853-48BA-B94D-80574E6DFF26}" destId="{360E33D0-93C3-4876-81B3-059650C8A47A}" srcOrd="0" destOrd="0" presId="urn:microsoft.com/office/officeart/2009/layout/CircleArrowProcess"/>
    <dgm:cxn modelId="{4CC38BE2-0903-4BBF-9D78-E32B4908F9E2}" type="presParOf" srcId="{77584431-4ECB-4A60-AA77-ECAF89ED1A91}" destId="{3944B2DE-F200-43DB-80CE-DB405467F8BB}" srcOrd="3" destOrd="0" presId="urn:microsoft.com/office/officeart/2009/layout/CircleArrowProcess"/>
    <dgm:cxn modelId="{648965DE-500C-4763-9A0B-FFFE2D723108}" type="presParOf" srcId="{77584431-4ECB-4A60-AA77-ECAF89ED1A91}" destId="{920CD1C9-A93B-4787-808D-F039FB9F13C5}" srcOrd="4" destOrd="0" presId="urn:microsoft.com/office/officeart/2009/layout/CircleArrowProcess"/>
    <dgm:cxn modelId="{72D552E2-B58C-442F-A659-409094D49718}" type="presParOf" srcId="{920CD1C9-A93B-4787-808D-F039FB9F13C5}" destId="{1787A2E1-D725-43CC-B20F-9F141F0D9167}" srcOrd="0" destOrd="0" presId="urn:microsoft.com/office/officeart/2009/layout/CircleArrowProcess"/>
    <dgm:cxn modelId="{655C8867-816B-4E0B-9849-904A90E185B2}" type="presParOf" srcId="{77584431-4ECB-4A60-AA77-ECAF89ED1A91}" destId="{861AEAFA-DF7D-46B4-938B-FD00D44517AF}"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D2B465-6E8A-4932-B2F6-5B8DC6AE5B97}"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lang="en-US"/>
        </a:p>
      </dgm:t>
    </dgm:pt>
    <dgm:pt modelId="{22279955-BC5C-49BF-BFA2-C3E08F46D42F}">
      <dgm:prSet phldrT="[Text]"/>
      <dgm:spPr/>
      <dgm:t>
        <a:bodyPr/>
        <a:lstStyle/>
        <a:p>
          <a:r>
            <a:rPr lang="en-US" b="1"/>
            <a:t>Peaking capacity</a:t>
          </a:r>
        </a:p>
      </dgm:t>
    </dgm:pt>
    <dgm:pt modelId="{617F403B-3D74-48E5-9861-A1F136CE53A0}" type="parTrans" cxnId="{43AF2ADD-212B-43C3-B364-019BEFC582B1}">
      <dgm:prSet/>
      <dgm:spPr/>
      <dgm:t>
        <a:bodyPr/>
        <a:lstStyle/>
        <a:p>
          <a:endParaRPr lang="en-US"/>
        </a:p>
      </dgm:t>
    </dgm:pt>
    <dgm:pt modelId="{9BBF13BE-88B6-497B-98EF-C9CB7316B666}" type="sibTrans" cxnId="{43AF2ADD-212B-43C3-B364-019BEFC582B1}">
      <dgm:prSet/>
      <dgm:spPr/>
      <dgm:t>
        <a:bodyPr/>
        <a:lstStyle/>
        <a:p>
          <a:endParaRPr lang="en-US"/>
        </a:p>
      </dgm:t>
    </dgm:pt>
    <dgm:pt modelId="{B5626F43-8051-4F58-A7D6-A9DB7D424459}">
      <dgm:prSet phldrT="[Text]"/>
      <dgm:spPr/>
      <dgm:t>
        <a:bodyPr/>
        <a:lstStyle/>
        <a:p>
          <a:r>
            <a:rPr lang="en-US" dirty="0"/>
            <a:t>Ability to meet high demand </a:t>
          </a:r>
          <a:r>
            <a:rPr lang="en-US" b="1" dirty="0">
              <a:solidFill>
                <a:srgbClr val="E5883C"/>
              </a:solidFill>
            </a:rPr>
            <a:t>over many hours</a:t>
          </a:r>
        </a:p>
      </dgm:t>
    </dgm:pt>
    <dgm:pt modelId="{72F716BE-B6A6-49B3-960A-E7B576FDFC00}" type="parTrans" cxnId="{59CFFD54-BE11-4C0B-8827-30DDF0BBC62D}">
      <dgm:prSet/>
      <dgm:spPr/>
      <dgm:t>
        <a:bodyPr/>
        <a:lstStyle/>
        <a:p>
          <a:endParaRPr lang="en-US"/>
        </a:p>
      </dgm:t>
    </dgm:pt>
    <dgm:pt modelId="{9F92877E-27D6-47EB-9C7C-7F88197F6D40}" type="sibTrans" cxnId="{59CFFD54-BE11-4C0B-8827-30DDF0BBC62D}">
      <dgm:prSet/>
      <dgm:spPr/>
      <dgm:t>
        <a:bodyPr/>
        <a:lstStyle/>
        <a:p>
          <a:endParaRPr lang="en-US"/>
        </a:p>
      </dgm:t>
    </dgm:pt>
    <dgm:pt modelId="{9B72CBEF-324D-45D2-8FC0-5817F3AC12C0}">
      <dgm:prSet phldrT="[Text]"/>
      <dgm:spPr/>
      <dgm:t>
        <a:bodyPr/>
        <a:lstStyle/>
        <a:p>
          <a:r>
            <a:rPr lang="en-US" dirty="0"/>
            <a:t>Ability to meet demand </a:t>
          </a:r>
          <a:r>
            <a:rPr lang="en-US" b="1" dirty="0">
              <a:solidFill>
                <a:srgbClr val="E5883C"/>
              </a:solidFill>
            </a:rPr>
            <a:t>over the course of a month </a:t>
          </a:r>
          <a:r>
            <a:rPr lang="en-US" b="0" dirty="0">
              <a:solidFill>
                <a:schemeClr val="tx1"/>
              </a:solidFill>
            </a:rPr>
            <a:t>under low water conditions</a:t>
          </a:r>
          <a:endParaRPr lang="en-US" b="1" dirty="0">
            <a:solidFill>
              <a:srgbClr val="E5883C"/>
            </a:solidFill>
          </a:endParaRPr>
        </a:p>
      </dgm:t>
    </dgm:pt>
    <dgm:pt modelId="{4F973B11-7947-42C3-B511-F6C035AF8D11}" type="parTrans" cxnId="{877E8EBC-52AE-47FE-B113-2EC84E78F006}">
      <dgm:prSet/>
      <dgm:spPr/>
      <dgm:t>
        <a:bodyPr/>
        <a:lstStyle/>
        <a:p>
          <a:endParaRPr lang="en-US"/>
        </a:p>
      </dgm:t>
    </dgm:pt>
    <dgm:pt modelId="{AD13EF75-943B-4ECE-A105-0180FD2C4F8F}" type="sibTrans" cxnId="{877E8EBC-52AE-47FE-B113-2EC84E78F006}">
      <dgm:prSet/>
      <dgm:spPr/>
      <dgm:t>
        <a:bodyPr/>
        <a:lstStyle/>
        <a:p>
          <a:endParaRPr lang="en-US"/>
        </a:p>
      </dgm:t>
    </dgm:pt>
    <dgm:pt modelId="{315A573F-59F6-42DA-9A4C-E8858338A14D}">
      <dgm:prSet phldrT="[Text]"/>
      <dgm:spPr/>
      <dgm:t>
        <a:bodyPr/>
        <a:lstStyle/>
        <a:p>
          <a:r>
            <a:rPr lang="en-US" dirty="0"/>
            <a:t>Ability to meet high demand for </a:t>
          </a:r>
          <a:r>
            <a:rPr lang="en-US" b="1" dirty="0">
              <a:solidFill>
                <a:srgbClr val="E5883C"/>
              </a:solidFill>
            </a:rPr>
            <a:t>a few hours</a:t>
          </a:r>
        </a:p>
      </dgm:t>
    </dgm:pt>
    <dgm:pt modelId="{ABD9F426-49E6-49F4-96D7-260DBEA6B0D3}" type="parTrans" cxnId="{3BC03C5A-BD07-476A-9528-F1F5458BF029}">
      <dgm:prSet/>
      <dgm:spPr/>
      <dgm:t>
        <a:bodyPr/>
        <a:lstStyle/>
        <a:p>
          <a:endParaRPr lang="en-US"/>
        </a:p>
      </dgm:t>
    </dgm:pt>
    <dgm:pt modelId="{E7C7E8BB-31CB-4A45-8672-547B495F7115}" type="sibTrans" cxnId="{3BC03C5A-BD07-476A-9528-F1F5458BF029}">
      <dgm:prSet/>
      <dgm:spPr/>
      <dgm:t>
        <a:bodyPr/>
        <a:lstStyle/>
        <a:p>
          <a:endParaRPr lang="en-US"/>
        </a:p>
      </dgm:t>
    </dgm:pt>
    <dgm:pt modelId="{99BC8DFB-B95D-4999-9C15-16EFD3A9C248}">
      <dgm:prSet phldrT="[Text]"/>
      <dgm:spPr/>
      <dgm:t>
        <a:bodyPr/>
        <a:lstStyle/>
        <a:p>
          <a:r>
            <a:rPr lang="en-US" b="1"/>
            <a:t>Sustained capacity</a:t>
          </a:r>
        </a:p>
      </dgm:t>
    </dgm:pt>
    <dgm:pt modelId="{D4B3B6AD-6D0F-4C3C-ACD2-8D999329E3E4}" type="parTrans" cxnId="{81179C1D-AC0F-4D66-B9C9-669B3FDE5226}">
      <dgm:prSet/>
      <dgm:spPr/>
      <dgm:t>
        <a:bodyPr/>
        <a:lstStyle/>
        <a:p>
          <a:endParaRPr lang="en-US"/>
        </a:p>
      </dgm:t>
    </dgm:pt>
    <dgm:pt modelId="{A7C50F06-205E-4805-AA5A-2E68D4283C25}" type="sibTrans" cxnId="{81179C1D-AC0F-4D66-B9C9-669B3FDE5226}">
      <dgm:prSet/>
      <dgm:spPr/>
      <dgm:t>
        <a:bodyPr/>
        <a:lstStyle/>
        <a:p>
          <a:endParaRPr lang="en-US"/>
        </a:p>
      </dgm:t>
    </dgm:pt>
    <dgm:pt modelId="{1A6D7744-2FC6-4F32-A406-7A08B9CB6FBE}">
      <dgm:prSet phldrT="[Text]"/>
      <dgm:spPr/>
      <dgm:t>
        <a:bodyPr/>
        <a:lstStyle/>
        <a:p>
          <a:r>
            <a:rPr lang="en-US" b="1"/>
            <a:t>Monthly energy</a:t>
          </a:r>
        </a:p>
      </dgm:t>
    </dgm:pt>
    <dgm:pt modelId="{1BC1FE0A-3B2D-4658-B638-767C6FD01161}" type="parTrans" cxnId="{333C6E0F-E5CF-48EE-9258-F9DC5235E6C2}">
      <dgm:prSet/>
      <dgm:spPr/>
      <dgm:t>
        <a:bodyPr/>
        <a:lstStyle/>
        <a:p>
          <a:endParaRPr lang="en-US"/>
        </a:p>
      </dgm:t>
    </dgm:pt>
    <dgm:pt modelId="{8A6AF5EC-6B06-4725-B028-0BFFE71967CD}" type="sibTrans" cxnId="{333C6E0F-E5CF-48EE-9258-F9DC5235E6C2}">
      <dgm:prSet/>
      <dgm:spPr/>
      <dgm:t>
        <a:bodyPr/>
        <a:lstStyle/>
        <a:p>
          <a:endParaRPr lang="en-US"/>
        </a:p>
      </dgm:t>
    </dgm:pt>
    <dgm:pt modelId="{D9B0376C-6878-4185-A3B2-33865AD2DA02}" type="pres">
      <dgm:prSet presAssocID="{08D2B465-6E8A-4932-B2F6-5B8DC6AE5B97}" presName="diagram" presStyleCnt="0">
        <dgm:presLayoutVars>
          <dgm:dir/>
          <dgm:resizeHandles val="exact"/>
        </dgm:presLayoutVars>
      </dgm:prSet>
      <dgm:spPr/>
    </dgm:pt>
    <dgm:pt modelId="{7E4DCB39-7794-4F5C-A0C5-31E77779DEDD}" type="pres">
      <dgm:prSet presAssocID="{22279955-BC5C-49BF-BFA2-C3E08F46D42F}" presName="node" presStyleLbl="node1" presStyleIdx="0" presStyleCnt="3">
        <dgm:presLayoutVars>
          <dgm:bulletEnabled val="1"/>
        </dgm:presLayoutVars>
      </dgm:prSet>
      <dgm:spPr/>
    </dgm:pt>
    <dgm:pt modelId="{43425A9E-2194-48CC-A60A-0D5EF669093D}" type="pres">
      <dgm:prSet presAssocID="{9BBF13BE-88B6-497B-98EF-C9CB7316B666}" presName="sibTrans" presStyleCnt="0"/>
      <dgm:spPr/>
    </dgm:pt>
    <dgm:pt modelId="{8C036CC8-CFBD-4216-A50D-5F0200BA1138}" type="pres">
      <dgm:prSet presAssocID="{99BC8DFB-B95D-4999-9C15-16EFD3A9C248}" presName="node" presStyleLbl="node1" presStyleIdx="1" presStyleCnt="3">
        <dgm:presLayoutVars>
          <dgm:bulletEnabled val="1"/>
        </dgm:presLayoutVars>
      </dgm:prSet>
      <dgm:spPr/>
    </dgm:pt>
    <dgm:pt modelId="{727033AE-4112-4A4E-A0BC-3DAD39B3767F}" type="pres">
      <dgm:prSet presAssocID="{A7C50F06-205E-4805-AA5A-2E68D4283C25}" presName="sibTrans" presStyleCnt="0"/>
      <dgm:spPr/>
    </dgm:pt>
    <dgm:pt modelId="{486405A3-F346-4BFD-A416-A0ED8F4E2A70}" type="pres">
      <dgm:prSet presAssocID="{1A6D7744-2FC6-4F32-A406-7A08B9CB6FBE}" presName="node" presStyleLbl="node1" presStyleIdx="2" presStyleCnt="3">
        <dgm:presLayoutVars>
          <dgm:bulletEnabled val="1"/>
        </dgm:presLayoutVars>
      </dgm:prSet>
      <dgm:spPr/>
    </dgm:pt>
  </dgm:ptLst>
  <dgm:cxnLst>
    <dgm:cxn modelId="{333C6E0F-E5CF-48EE-9258-F9DC5235E6C2}" srcId="{08D2B465-6E8A-4932-B2F6-5B8DC6AE5B97}" destId="{1A6D7744-2FC6-4F32-A406-7A08B9CB6FBE}" srcOrd="2" destOrd="0" parTransId="{1BC1FE0A-3B2D-4658-B638-767C6FD01161}" sibTransId="{8A6AF5EC-6B06-4725-B028-0BFFE71967CD}"/>
    <dgm:cxn modelId="{A3659416-A997-43AD-8E77-B476E0342B0D}" type="presOf" srcId="{22279955-BC5C-49BF-BFA2-C3E08F46D42F}" destId="{7E4DCB39-7794-4F5C-A0C5-31E77779DEDD}" srcOrd="0" destOrd="0" presId="urn:microsoft.com/office/officeart/2005/8/layout/default"/>
    <dgm:cxn modelId="{81179C1D-AC0F-4D66-B9C9-669B3FDE5226}" srcId="{08D2B465-6E8A-4932-B2F6-5B8DC6AE5B97}" destId="{99BC8DFB-B95D-4999-9C15-16EFD3A9C248}" srcOrd="1" destOrd="0" parTransId="{D4B3B6AD-6D0F-4C3C-ACD2-8D999329E3E4}" sibTransId="{A7C50F06-205E-4805-AA5A-2E68D4283C25}"/>
    <dgm:cxn modelId="{3F5DC11D-9E9C-47AA-9294-0E4AF458F82C}" type="presOf" srcId="{99BC8DFB-B95D-4999-9C15-16EFD3A9C248}" destId="{8C036CC8-CFBD-4216-A50D-5F0200BA1138}" srcOrd="0" destOrd="0" presId="urn:microsoft.com/office/officeart/2005/8/layout/default"/>
    <dgm:cxn modelId="{FCEA7F2D-BDE0-4200-813E-4E847AF7E938}" type="presOf" srcId="{1A6D7744-2FC6-4F32-A406-7A08B9CB6FBE}" destId="{486405A3-F346-4BFD-A416-A0ED8F4E2A70}" srcOrd="0" destOrd="0" presId="urn:microsoft.com/office/officeart/2005/8/layout/default"/>
    <dgm:cxn modelId="{C22E705D-3B69-43C1-A456-BFF2DE303EE6}" type="presOf" srcId="{08D2B465-6E8A-4932-B2F6-5B8DC6AE5B97}" destId="{D9B0376C-6878-4185-A3B2-33865AD2DA02}" srcOrd="0" destOrd="0" presId="urn:microsoft.com/office/officeart/2005/8/layout/default"/>
    <dgm:cxn modelId="{AF9B5E4A-EC5B-4222-A01A-C192AB42D392}" type="presOf" srcId="{9B72CBEF-324D-45D2-8FC0-5817F3AC12C0}" destId="{486405A3-F346-4BFD-A416-A0ED8F4E2A70}" srcOrd="0" destOrd="1" presId="urn:microsoft.com/office/officeart/2005/8/layout/default"/>
    <dgm:cxn modelId="{59CFFD54-BE11-4C0B-8827-30DDF0BBC62D}" srcId="{99BC8DFB-B95D-4999-9C15-16EFD3A9C248}" destId="{B5626F43-8051-4F58-A7D6-A9DB7D424459}" srcOrd="0" destOrd="0" parTransId="{72F716BE-B6A6-49B3-960A-E7B576FDFC00}" sibTransId="{9F92877E-27D6-47EB-9C7C-7F88197F6D40}"/>
    <dgm:cxn modelId="{3BC03C5A-BD07-476A-9528-F1F5458BF029}" srcId="{22279955-BC5C-49BF-BFA2-C3E08F46D42F}" destId="{315A573F-59F6-42DA-9A4C-E8858338A14D}" srcOrd="0" destOrd="0" parTransId="{ABD9F426-49E6-49F4-96D7-260DBEA6B0D3}" sibTransId="{E7C7E8BB-31CB-4A45-8672-547B495F7115}"/>
    <dgm:cxn modelId="{89D629AF-94C7-466E-8565-8A8C94FB761E}" type="presOf" srcId="{B5626F43-8051-4F58-A7D6-A9DB7D424459}" destId="{8C036CC8-CFBD-4216-A50D-5F0200BA1138}" srcOrd="0" destOrd="1" presId="urn:microsoft.com/office/officeart/2005/8/layout/default"/>
    <dgm:cxn modelId="{877E8EBC-52AE-47FE-B113-2EC84E78F006}" srcId="{1A6D7744-2FC6-4F32-A406-7A08B9CB6FBE}" destId="{9B72CBEF-324D-45D2-8FC0-5817F3AC12C0}" srcOrd="0" destOrd="0" parTransId="{4F973B11-7947-42C3-B511-F6C035AF8D11}" sibTransId="{AD13EF75-943B-4ECE-A105-0180FD2C4F8F}"/>
    <dgm:cxn modelId="{714024CA-BE52-4481-B5FD-4F3DAD02D49B}" type="presOf" srcId="{315A573F-59F6-42DA-9A4C-E8858338A14D}" destId="{7E4DCB39-7794-4F5C-A0C5-31E77779DEDD}" srcOrd="0" destOrd="1" presId="urn:microsoft.com/office/officeart/2005/8/layout/default"/>
    <dgm:cxn modelId="{43AF2ADD-212B-43C3-B364-019BEFC582B1}" srcId="{08D2B465-6E8A-4932-B2F6-5B8DC6AE5B97}" destId="{22279955-BC5C-49BF-BFA2-C3E08F46D42F}" srcOrd="0" destOrd="0" parTransId="{617F403B-3D74-48E5-9861-A1F136CE53A0}" sibTransId="{9BBF13BE-88B6-497B-98EF-C9CB7316B666}"/>
    <dgm:cxn modelId="{9361990B-1857-4945-A133-37729E343986}" type="presParOf" srcId="{D9B0376C-6878-4185-A3B2-33865AD2DA02}" destId="{7E4DCB39-7794-4F5C-A0C5-31E77779DEDD}" srcOrd="0" destOrd="0" presId="urn:microsoft.com/office/officeart/2005/8/layout/default"/>
    <dgm:cxn modelId="{4F73FDD0-5C1F-4F31-9EAD-83DD7D8C0DAF}" type="presParOf" srcId="{D9B0376C-6878-4185-A3B2-33865AD2DA02}" destId="{43425A9E-2194-48CC-A60A-0D5EF669093D}" srcOrd="1" destOrd="0" presId="urn:microsoft.com/office/officeart/2005/8/layout/default"/>
    <dgm:cxn modelId="{7C2F62DF-BE10-4C4D-A820-1D52B679E92C}" type="presParOf" srcId="{D9B0376C-6878-4185-A3B2-33865AD2DA02}" destId="{8C036CC8-CFBD-4216-A50D-5F0200BA1138}" srcOrd="2" destOrd="0" presId="urn:microsoft.com/office/officeart/2005/8/layout/default"/>
    <dgm:cxn modelId="{22361D05-3CF0-4A0B-9BAC-33B4E8074540}" type="presParOf" srcId="{D9B0376C-6878-4185-A3B2-33865AD2DA02}" destId="{727033AE-4112-4A4E-A0BC-3DAD39B3767F}" srcOrd="3" destOrd="0" presId="urn:microsoft.com/office/officeart/2005/8/layout/default"/>
    <dgm:cxn modelId="{10022A97-744C-493F-A79F-07A0A1D993CC}" type="presParOf" srcId="{D9B0376C-6878-4185-A3B2-33865AD2DA02}" destId="{486405A3-F346-4BFD-A416-A0ED8F4E2A70}"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DC44AE-2242-43D1-902F-0496179DC3D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D0CA7D8-F71F-4E80-9CC2-44ADF688CF8B}">
      <dgm:prSet phldrT="[Text]"/>
      <dgm:spPr/>
      <dgm:t>
        <a:bodyPr/>
        <a:lstStyle/>
        <a:p>
          <a:r>
            <a:rPr lang="en-US"/>
            <a:t>Sustained capacity </a:t>
          </a:r>
        </a:p>
      </dgm:t>
    </dgm:pt>
    <dgm:pt modelId="{884D2AFE-35A1-4B93-8A37-AABCBC6E19B1}" type="parTrans" cxnId="{EA634E1C-E575-47F9-B14F-2CD82D1674D4}">
      <dgm:prSet/>
      <dgm:spPr/>
      <dgm:t>
        <a:bodyPr/>
        <a:lstStyle/>
        <a:p>
          <a:endParaRPr lang="en-US"/>
        </a:p>
      </dgm:t>
    </dgm:pt>
    <dgm:pt modelId="{9652FD85-517C-4DE2-9679-8E5352BB104B}" type="sibTrans" cxnId="{EA634E1C-E575-47F9-B14F-2CD82D1674D4}">
      <dgm:prSet/>
      <dgm:spPr/>
      <dgm:t>
        <a:bodyPr/>
        <a:lstStyle/>
        <a:p>
          <a:endParaRPr lang="en-US"/>
        </a:p>
      </dgm:t>
    </dgm:pt>
    <dgm:pt modelId="{F19C34E6-EB4B-4486-B38F-0CD8A5DFA295}">
      <dgm:prSet phldrT="[Text]"/>
      <dgm:spPr/>
      <dgm:t>
        <a:bodyPr/>
        <a:lstStyle/>
        <a:p>
          <a:r>
            <a:rPr lang="en-US" b="0" dirty="0">
              <a:solidFill>
                <a:schemeClr val="tx1"/>
              </a:solidFill>
            </a:rPr>
            <a:t>Our sustained capacity is compromised by mid to late 2030’s if </a:t>
          </a:r>
          <a:r>
            <a:rPr lang="en-US" b="0" dirty="0" err="1">
              <a:solidFill>
                <a:schemeClr val="tx1"/>
              </a:solidFill>
            </a:rPr>
            <a:t>Riffe</a:t>
          </a:r>
          <a:r>
            <a:rPr lang="en-US" b="0" dirty="0">
              <a:solidFill>
                <a:schemeClr val="tx1"/>
              </a:solidFill>
            </a:rPr>
            <a:t> elevation is not restored and/or we experience aggressive electrification</a:t>
          </a:r>
        </a:p>
      </dgm:t>
    </dgm:pt>
    <dgm:pt modelId="{E75A944E-6128-4659-9D4A-DAA210E2931C}" type="parTrans" cxnId="{75313C98-771C-4E5D-8FB8-6B2F3E3F6298}">
      <dgm:prSet/>
      <dgm:spPr/>
      <dgm:t>
        <a:bodyPr/>
        <a:lstStyle/>
        <a:p>
          <a:endParaRPr lang="en-US"/>
        </a:p>
      </dgm:t>
    </dgm:pt>
    <dgm:pt modelId="{4EEA4CAA-844A-411D-8F75-16F49CE669DA}" type="sibTrans" cxnId="{75313C98-771C-4E5D-8FB8-6B2F3E3F6298}">
      <dgm:prSet/>
      <dgm:spPr/>
      <dgm:t>
        <a:bodyPr/>
        <a:lstStyle/>
        <a:p>
          <a:endParaRPr lang="en-US"/>
        </a:p>
      </dgm:t>
    </dgm:pt>
    <dgm:pt modelId="{BBB99284-E0A1-4F27-86C2-B4621A05BB92}">
      <dgm:prSet phldrT="[Text]"/>
      <dgm:spPr/>
      <dgm:t>
        <a:bodyPr/>
        <a:lstStyle/>
        <a:p>
          <a:r>
            <a:rPr lang="en-US" dirty="0"/>
            <a:t>Our </a:t>
          </a:r>
          <a:r>
            <a:rPr lang="en-US" b="1" dirty="0"/>
            <a:t>winter</a:t>
          </a:r>
          <a:r>
            <a:rPr lang="en-US" dirty="0"/>
            <a:t> energy position is nearly adequate under all electrification scenarios and entirely adequate after restoration of </a:t>
          </a:r>
          <a:r>
            <a:rPr lang="en-US" dirty="0" err="1"/>
            <a:t>Riffe</a:t>
          </a:r>
          <a:r>
            <a:rPr lang="en-US" dirty="0"/>
            <a:t> Lake elevation.</a:t>
          </a:r>
        </a:p>
      </dgm:t>
    </dgm:pt>
    <dgm:pt modelId="{DF015DBA-7A6F-40E6-A533-448B364EF0CF}" type="parTrans" cxnId="{09EC460B-6425-4564-A522-D312981229BF}">
      <dgm:prSet/>
      <dgm:spPr/>
      <dgm:t>
        <a:bodyPr/>
        <a:lstStyle/>
        <a:p>
          <a:endParaRPr lang="en-US"/>
        </a:p>
      </dgm:t>
    </dgm:pt>
    <dgm:pt modelId="{613E5CD1-620F-494F-B074-D44EA77F4DA4}" type="sibTrans" cxnId="{09EC460B-6425-4564-A522-D312981229BF}">
      <dgm:prSet/>
      <dgm:spPr/>
      <dgm:t>
        <a:bodyPr/>
        <a:lstStyle/>
        <a:p>
          <a:endParaRPr lang="en-US"/>
        </a:p>
      </dgm:t>
    </dgm:pt>
    <dgm:pt modelId="{377D3E33-EA94-487A-938B-A86264355E24}">
      <dgm:prSet phldrT="[Text]"/>
      <dgm:spPr/>
      <dgm:t>
        <a:bodyPr/>
        <a:lstStyle/>
        <a:p>
          <a:r>
            <a:rPr lang="en-US" dirty="0"/>
            <a:t>Our </a:t>
          </a:r>
          <a:r>
            <a:rPr lang="en-US" b="1" dirty="0"/>
            <a:t>summer</a:t>
          </a:r>
          <a:r>
            <a:rPr lang="en-US" dirty="0"/>
            <a:t> energy position is likely to degrade due to the impacts of climate change. Certain BPA product offerings will make our summer energy position worse.</a:t>
          </a:r>
        </a:p>
      </dgm:t>
    </dgm:pt>
    <dgm:pt modelId="{190CC2A4-F9FE-4CF8-9874-437CA4FFDA05}" type="parTrans" cxnId="{4B6703F3-B853-4DA6-9900-A4B74C65CBFC}">
      <dgm:prSet/>
      <dgm:spPr/>
      <dgm:t>
        <a:bodyPr/>
        <a:lstStyle/>
        <a:p>
          <a:endParaRPr lang="en-US"/>
        </a:p>
      </dgm:t>
    </dgm:pt>
    <dgm:pt modelId="{E47F9658-A668-4061-9A1A-C4D242622625}" type="sibTrans" cxnId="{4B6703F3-B853-4DA6-9900-A4B74C65CBFC}">
      <dgm:prSet/>
      <dgm:spPr/>
      <dgm:t>
        <a:bodyPr/>
        <a:lstStyle/>
        <a:p>
          <a:endParaRPr lang="en-US"/>
        </a:p>
      </dgm:t>
    </dgm:pt>
    <dgm:pt modelId="{77A79C71-0B3F-45F0-A79E-6441969C9C4F}">
      <dgm:prSet phldrT="[Text]"/>
      <dgm:spPr/>
      <dgm:t>
        <a:bodyPr/>
        <a:lstStyle/>
        <a:p>
          <a:r>
            <a:rPr lang="en-US" dirty="0"/>
            <a:t>Peaking capacity</a:t>
          </a:r>
        </a:p>
      </dgm:t>
    </dgm:pt>
    <dgm:pt modelId="{534A8153-3633-4E36-9FC7-501BDDB37664}" type="parTrans" cxnId="{6FC9A47A-05A2-4289-B89D-99DE4E61FE80}">
      <dgm:prSet/>
      <dgm:spPr/>
      <dgm:t>
        <a:bodyPr/>
        <a:lstStyle/>
        <a:p>
          <a:endParaRPr lang="en-US"/>
        </a:p>
      </dgm:t>
    </dgm:pt>
    <dgm:pt modelId="{6E5D8856-957B-4368-9E6B-CE6BCBFE31B4}" type="sibTrans" cxnId="{6FC9A47A-05A2-4289-B89D-99DE4E61FE80}">
      <dgm:prSet/>
      <dgm:spPr/>
      <dgm:t>
        <a:bodyPr/>
        <a:lstStyle/>
        <a:p>
          <a:endParaRPr lang="en-US"/>
        </a:p>
      </dgm:t>
    </dgm:pt>
    <dgm:pt modelId="{AEB9C3F5-8D43-45F9-A5D2-33E7A94D2E58}">
      <dgm:prSet phldrT="[Text]"/>
      <dgm:spPr/>
      <dgm:t>
        <a:bodyPr/>
        <a:lstStyle/>
        <a:p>
          <a:r>
            <a:rPr lang="en-US" dirty="0"/>
            <a:t>Energy position</a:t>
          </a:r>
        </a:p>
      </dgm:t>
    </dgm:pt>
    <dgm:pt modelId="{F6C36822-B1E1-471F-91B7-59A6BFEC1F9C}" type="parTrans" cxnId="{44C2EFA4-B0FB-47F2-9C9F-2999D2A21C29}">
      <dgm:prSet/>
      <dgm:spPr/>
      <dgm:t>
        <a:bodyPr/>
        <a:lstStyle/>
        <a:p>
          <a:endParaRPr lang="en-US"/>
        </a:p>
      </dgm:t>
    </dgm:pt>
    <dgm:pt modelId="{156843C8-2AA4-4F37-A561-034D5BF7B48E}" type="sibTrans" cxnId="{44C2EFA4-B0FB-47F2-9C9F-2999D2A21C29}">
      <dgm:prSet/>
      <dgm:spPr/>
      <dgm:t>
        <a:bodyPr/>
        <a:lstStyle/>
        <a:p>
          <a:endParaRPr lang="en-US"/>
        </a:p>
      </dgm:t>
    </dgm:pt>
    <dgm:pt modelId="{6BB1728F-DE74-4CD3-9C28-E4ADCE9DF8A4}">
      <dgm:prSet phldrT="[Text]"/>
      <dgm:spPr/>
      <dgm:t>
        <a:bodyPr/>
        <a:lstStyle/>
        <a:p>
          <a:r>
            <a:rPr lang="en-US" b="0" dirty="0">
              <a:solidFill>
                <a:schemeClr val="tx1"/>
              </a:solidFill>
            </a:rPr>
            <a:t>We pass our resource adequacy standard for peaking capacity, but extreme event analysis indicates shortfall is possible (though rare).</a:t>
          </a:r>
        </a:p>
      </dgm:t>
    </dgm:pt>
    <dgm:pt modelId="{E5C43D47-7B6A-4061-9770-D2CBCE63F07C}" type="parTrans" cxnId="{500057EB-4C40-44D1-BFFD-851E0949E97E}">
      <dgm:prSet/>
      <dgm:spPr/>
      <dgm:t>
        <a:bodyPr/>
        <a:lstStyle/>
        <a:p>
          <a:endParaRPr lang="en-US"/>
        </a:p>
      </dgm:t>
    </dgm:pt>
    <dgm:pt modelId="{D11A360F-E45D-4F1D-8626-8D9846B893C4}" type="sibTrans" cxnId="{500057EB-4C40-44D1-BFFD-851E0949E97E}">
      <dgm:prSet/>
      <dgm:spPr/>
      <dgm:t>
        <a:bodyPr/>
        <a:lstStyle/>
        <a:p>
          <a:endParaRPr lang="en-US"/>
        </a:p>
      </dgm:t>
    </dgm:pt>
    <dgm:pt modelId="{0B39FD7B-0D30-4D58-9BF5-032CEB58C5AD}">
      <dgm:prSet phldrT="[Text]"/>
      <dgm:spPr/>
      <dgm:t>
        <a:bodyPr/>
        <a:lstStyle/>
        <a:p>
          <a:r>
            <a:rPr lang="en-US" dirty="0"/>
            <a:t>The magnitude and likelihood of an extreme event shortfall is higher under certain BPA products, under higher electrification and if </a:t>
          </a:r>
          <a:r>
            <a:rPr lang="en-US" dirty="0" err="1"/>
            <a:t>Riffe</a:t>
          </a:r>
          <a:r>
            <a:rPr lang="en-US" dirty="0"/>
            <a:t> elevation is not restored </a:t>
          </a:r>
        </a:p>
      </dgm:t>
    </dgm:pt>
    <dgm:pt modelId="{0E2AFC1B-B15A-4816-AC39-6E788C39B01E}" type="parTrans" cxnId="{2868A369-9729-4C07-815E-7D2C9A23D5C5}">
      <dgm:prSet/>
      <dgm:spPr/>
      <dgm:t>
        <a:bodyPr/>
        <a:lstStyle/>
        <a:p>
          <a:endParaRPr lang="en-US"/>
        </a:p>
      </dgm:t>
    </dgm:pt>
    <dgm:pt modelId="{47A4395A-6556-404A-B8B3-FADAB8A93602}" type="sibTrans" cxnId="{2868A369-9729-4C07-815E-7D2C9A23D5C5}">
      <dgm:prSet/>
      <dgm:spPr/>
      <dgm:t>
        <a:bodyPr/>
        <a:lstStyle/>
        <a:p>
          <a:endParaRPr lang="en-US"/>
        </a:p>
      </dgm:t>
    </dgm:pt>
    <dgm:pt modelId="{36458F06-7C43-49E5-853D-7521B4A838F7}" type="pres">
      <dgm:prSet presAssocID="{A9DC44AE-2242-43D1-902F-0496179DC3D7}" presName="vert0" presStyleCnt="0">
        <dgm:presLayoutVars>
          <dgm:dir/>
          <dgm:animOne val="branch"/>
          <dgm:animLvl val="lvl"/>
        </dgm:presLayoutVars>
      </dgm:prSet>
      <dgm:spPr/>
    </dgm:pt>
    <dgm:pt modelId="{6611C42F-FEAA-485D-B8C5-A1201EAB91C1}" type="pres">
      <dgm:prSet presAssocID="{AEB9C3F5-8D43-45F9-A5D2-33E7A94D2E58}" presName="thickLine" presStyleLbl="alignNode1" presStyleIdx="0" presStyleCnt="3"/>
      <dgm:spPr/>
    </dgm:pt>
    <dgm:pt modelId="{275AFC35-402F-417E-B1DD-6455834EC1BA}" type="pres">
      <dgm:prSet presAssocID="{AEB9C3F5-8D43-45F9-A5D2-33E7A94D2E58}" presName="horz1" presStyleCnt="0"/>
      <dgm:spPr/>
    </dgm:pt>
    <dgm:pt modelId="{12BA839E-A40C-43B0-B9D6-380E5B99C6EC}" type="pres">
      <dgm:prSet presAssocID="{AEB9C3F5-8D43-45F9-A5D2-33E7A94D2E58}" presName="tx1" presStyleLbl="revTx" presStyleIdx="0" presStyleCnt="8"/>
      <dgm:spPr/>
    </dgm:pt>
    <dgm:pt modelId="{12F5639C-41AD-4424-91B7-F5022B85258D}" type="pres">
      <dgm:prSet presAssocID="{AEB9C3F5-8D43-45F9-A5D2-33E7A94D2E58}" presName="vert1" presStyleCnt="0"/>
      <dgm:spPr/>
    </dgm:pt>
    <dgm:pt modelId="{91DD37E7-6446-4F98-8A2C-C9963EDA346E}" type="pres">
      <dgm:prSet presAssocID="{BBB99284-E0A1-4F27-86C2-B4621A05BB92}" presName="vertSpace2a" presStyleCnt="0"/>
      <dgm:spPr/>
    </dgm:pt>
    <dgm:pt modelId="{A759FC1C-AEC7-46C9-ADFA-5DD4AF147EC0}" type="pres">
      <dgm:prSet presAssocID="{BBB99284-E0A1-4F27-86C2-B4621A05BB92}" presName="horz2" presStyleCnt="0"/>
      <dgm:spPr/>
    </dgm:pt>
    <dgm:pt modelId="{0885ED98-9BE8-4F09-BB36-BEE18414A776}" type="pres">
      <dgm:prSet presAssocID="{BBB99284-E0A1-4F27-86C2-B4621A05BB92}" presName="horzSpace2" presStyleCnt="0"/>
      <dgm:spPr/>
    </dgm:pt>
    <dgm:pt modelId="{2CCF7C6B-EA7E-42A2-8602-8419AEC7E94A}" type="pres">
      <dgm:prSet presAssocID="{BBB99284-E0A1-4F27-86C2-B4621A05BB92}" presName="tx2" presStyleLbl="revTx" presStyleIdx="1" presStyleCnt="8"/>
      <dgm:spPr/>
    </dgm:pt>
    <dgm:pt modelId="{C8226144-6B3C-4461-AA90-62513EF75058}" type="pres">
      <dgm:prSet presAssocID="{BBB99284-E0A1-4F27-86C2-B4621A05BB92}" presName="vert2" presStyleCnt="0"/>
      <dgm:spPr/>
    </dgm:pt>
    <dgm:pt modelId="{58EBD8DD-0022-4DD8-9589-0A11B612F997}" type="pres">
      <dgm:prSet presAssocID="{BBB99284-E0A1-4F27-86C2-B4621A05BB92}" presName="thinLine2b" presStyleLbl="callout" presStyleIdx="0" presStyleCnt="5"/>
      <dgm:spPr/>
    </dgm:pt>
    <dgm:pt modelId="{6FA8CE21-3172-4C8E-A609-A73D509FE7A0}" type="pres">
      <dgm:prSet presAssocID="{BBB99284-E0A1-4F27-86C2-B4621A05BB92}" presName="vertSpace2b" presStyleCnt="0"/>
      <dgm:spPr/>
    </dgm:pt>
    <dgm:pt modelId="{567B6FDF-8F8C-4AE3-85A0-588325789842}" type="pres">
      <dgm:prSet presAssocID="{377D3E33-EA94-487A-938B-A86264355E24}" presName="horz2" presStyleCnt="0"/>
      <dgm:spPr/>
    </dgm:pt>
    <dgm:pt modelId="{DAF7827C-6CCC-4B24-BA2D-211DC923A847}" type="pres">
      <dgm:prSet presAssocID="{377D3E33-EA94-487A-938B-A86264355E24}" presName="horzSpace2" presStyleCnt="0"/>
      <dgm:spPr/>
    </dgm:pt>
    <dgm:pt modelId="{E96599CB-9169-4FD3-8A62-820239A06C67}" type="pres">
      <dgm:prSet presAssocID="{377D3E33-EA94-487A-938B-A86264355E24}" presName="tx2" presStyleLbl="revTx" presStyleIdx="2" presStyleCnt="8"/>
      <dgm:spPr/>
    </dgm:pt>
    <dgm:pt modelId="{71962754-7791-4905-AC54-9D32CDC67DFB}" type="pres">
      <dgm:prSet presAssocID="{377D3E33-EA94-487A-938B-A86264355E24}" presName="vert2" presStyleCnt="0"/>
      <dgm:spPr/>
    </dgm:pt>
    <dgm:pt modelId="{7F95B52C-C496-4579-9094-59E69157BE73}" type="pres">
      <dgm:prSet presAssocID="{377D3E33-EA94-487A-938B-A86264355E24}" presName="thinLine2b" presStyleLbl="callout" presStyleIdx="1" presStyleCnt="5"/>
      <dgm:spPr/>
    </dgm:pt>
    <dgm:pt modelId="{45C2F579-EF9B-4C51-88B1-C967526E99F7}" type="pres">
      <dgm:prSet presAssocID="{377D3E33-EA94-487A-938B-A86264355E24}" presName="vertSpace2b" presStyleCnt="0"/>
      <dgm:spPr/>
    </dgm:pt>
    <dgm:pt modelId="{BE38136D-C6F1-4852-A5AD-4D2B8C7FA589}" type="pres">
      <dgm:prSet presAssocID="{BD0CA7D8-F71F-4E80-9CC2-44ADF688CF8B}" presName="thickLine" presStyleLbl="alignNode1" presStyleIdx="1" presStyleCnt="3"/>
      <dgm:spPr/>
    </dgm:pt>
    <dgm:pt modelId="{CEF6C208-0241-47E1-91B7-ADB606B87966}" type="pres">
      <dgm:prSet presAssocID="{BD0CA7D8-F71F-4E80-9CC2-44ADF688CF8B}" presName="horz1" presStyleCnt="0"/>
      <dgm:spPr/>
    </dgm:pt>
    <dgm:pt modelId="{9B06D029-93CC-4DC4-A063-EBD274CF233C}" type="pres">
      <dgm:prSet presAssocID="{BD0CA7D8-F71F-4E80-9CC2-44ADF688CF8B}" presName="tx1" presStyleLbl="revTx" presStyleIdx="3" presStyleCnt="8"/>
      <dgm:spPr/>
    </dgm:pt>
    <dgm:pt modelId="{07808B3E-6890-48B3-AC88-B7DDDBF309DE}" type="pres">
      <dgm:prSet presAssocID="{BD0CA7D8-F71F-4E80-9CC2-44ADF688CF8B}" presName="vert1" presStyleCnt="0"/>
      <dgm:spPr/>
    </dgm:pt>
    <dgm:pt modelId="{1D242553-E5CB-4041-B2DE-3DD59E592CAD}" type="pres">
      <dgm:prSet presAssocID="{F19C34E6-EB4B-4486-B38F-0CD8A5DFA295}" presName="vertSpace2a" presStyleCnt="0"/>
      <dgm:spPr/>
    </dgm:pt>
    <dgm:pt modelId="{CFB14D37-28CC-4784-87C6-17F7A8C0696D}" type="pres">
      <dgm:prSet presAssocID="{F19C34E6-EB4B-4486-B38F-0CD8A5DFA295}" presName="horz2" presStyleCnt="0"/>
      <dgm:spPr/>
    </dgm:pt>
    <dgm:pt modelId="{BA2F0480-4204-46EC-9E95-31BA9EA14E7C}" type="pres">
      <dgm:prSet presAssocID="{F19C34E6-EB4B-4486-B38F-0CD8A5DFA295}" presName="horzSpace2" presStyleCnt="0"/>
      <dgm:spPr/>
    </dgm:pt>
    <dgm:pt modelId="{AEB37174-065D-4266-A6C7-E76C860B20C8}" type="pres">
      <dgm:prSet presAssocID="{F19C34E6-EB4B-4486-B38F-0CD8A5DFA295}" presName="tx2" presStyleLbl="revTx" presStyleIdx="4" presStyleCnt="8"/>
      <dgm:spPr/>
    </dgm:pt>
    <dgm:pt modelId="{F70981D4-BF03-4AE0-828A-B295BA186F93}" type="pres">
      <dgm:prSet presAssocID="{F19C34E6-EB4B-4486-B38F-0CD8A5DFA295}" presName="vert2" presStyleCnt="0"/>
      <dgm:spPr/>
    </dgm:pt>
    <dgm:pt modelId="{6E76986E-E1D7-449C-BB8B-22CABF86EEFB}" type="pres">
      <dgm:prSet presAssocID="{F19C34E6-EB4B-4486-B38F-0CD8A5DFA295}" presName="thinLine2b" presStyleLbl="callout" presStyleIdx="2" presStyleCnt="5"/>
      <dgm:spPr/>
    </dgm:pt>
    <dgm:pt modelId="{8F6FA3A7-22C6-41D6-AC85-40978C1D1DAF}" type="pres">
      <dgm:prSet presAssocID="{F19C34E6-EB4B-4486-B38F-0CD8A5DFA295}" presName="vertSpace2b" presStyleCnt="0"/>
      <dgm:spPr/>
    </dgm:pt>
    <dgm:pt modelId="{50F5E7B1-BBAC-40EB-AA4F-428D92FCA6D7}" type="pres">
      <dgm:prSet presAssocID="{77A79C71-0B3F-45F0-A79E-6441969C9C4F}" presName="thickLine" presStyleLbl="alignNode1" presStyleIdx="2" presStyleCnt="3"/>
      <dgm:spPr/>
    </dgm:pt>
    <dgm:pt modelId="{4D975EF3-AF05-4F3F-B58C-FAC148DBB065}" type="pres">
      <dgm:prSet presAssocID="{77A79C71-0B3F-45F0-A79E-6441969C9C4F}" presName="horz1" presStyleCnt="0"/>
      <dgm:spPr/>
    </dgm:pt>
    <dgm:pt modelId="{C85FC014-AD80-48CB-A45B-E551899ADF16}" type="pres">
      <dgm:prSet presAssocID="{77A79C71-0B3F-45F0-A79E-6441969C9C4F}" presName="tx1" presStyleLbl="revTx" presStyleIdx="5" presStyleCnt="8"/>
      <dgm:spPr/>
    </dgm:pt>
    <dgm:pt modelId="{3188F623-79A9-453E-86F5-AC4FCCD56EEF}" type="pres">
      <dgm:prSet presAssocID="{77A79C71-0B3F-45F0-A79E-6441969C9C4F}" presName="vert1" presStyleCnt="0"/>
      <dgm:spPr/>
    </dgm:pt>
    <dgm:pt modelId="{F20329F5-6F26-45A4-ACB1-59C6BDB9DF7F}" type="pres">
      <dgm:prSet presAssocID="{6BB1728F-DE74-4CD3-9C28-E4ADCE9DF8A4}" presName="vertSpace2a" presStyleCnt="0"/>
      <dgm:spPr/>
    </dgm:pt>
    <dgm:pt modelId="{7E3208CA-49AF-45C3-9F92-7920029F681A}" type="pres">
      <dgm:prSet presAssocID="{6BB1728F-DE74-4CD3-9C28-E4ADCE9DF8A4}" presName="horz2" presStyleCnt="0"/>
      <dgm:spPr/>
    </dgm:pt>
    <dgm:pt modelId="{65FEE2EF-5C68-40A4-84C7-E92FDB6528D7}" type="pres">
      <dgm:prSet presAssocID="{6BB1728F-DE74-4CD3-9C28-E4ADCE9DF8A4}" presName="horzSpace2" presStyleCnt="0"/>
      <dgm:spPr/>
    </dgm:pt>
    <dgm:pt modelId="{BD3D740A-9D97-440D-B706-6FF1704CA04C}" type="pres">
      <dgm:prSet presAssocID="{6BB1728F-DE74-4CD3-9C28-E4ADCE9DF8A4}" presName="tx2" presStyleLbl="revTx" presStyleIdx="6" presStyleCnt="8"/>
      <dgm:spPr/>
    </dgm:pt>
    <dgm:pt modelId="{E487159A-7D85-4B17-84F1-D4E42255B47C}" type="pres">
      <dgm:prSet presAssocID="{6BB1728F-DE74-4CD3-9C28-E4ADCE9DF8A4}" presName="vert2" presStyleCnt="0"/>
      <dgm:spPr/>
    </dgm:pt>
    <dgm:pt modelId="{1C93F2C5-9981-4F43-8119-89BECEAFB7E6}" type="pres">
      <dgm:prSet presAssocID="{6BB1728F-DE74-4CD3-9C28-E4ADCE9DF8A4}" presName="thinLine2b" presStyleLbl="callout" presStyleIdx="3" presStyleCnt="5"/>
      <dgm:spPr/>
    </dgm:pt>
    <dgm:pt modelId="{890B0487-97CD-44BC-BA1F-89A16F083159}" type="pres">
      <dgm:prSet presAssocID="{6BB1728F-DE74-4CD3-9C28-E4ADCE9DF8A4}" presName="vertSpace2b" presStyleCnt="0"/>
      <dgm:spPr/>
    </dgm:pt>
    <dgm:pt modelId="{2354D819-03C5-4A29-B555-D7EE996D3D92}" type="pres">
      <dgm:prSet presAssocID="{0B39FD7B-0D30-4D58-9BF5-032CEB58C5AD}" presName="horz2" presStyleCnt="0"/>
      <dgm:spPr/>
    </dgm:pt>
    <dgm:pt modelId="{EC66D9D2-4228-475C-B870-E06F808D0DE7}" type="pres">
      <dgm:prSet presAssocID="{0B39FD7B-0D30-4D58-9BF5-032CEB58C5AD}" presName="horzSpace2" presStyleCnt="0"/>
      <dgm:spPr/>
    </dgm:pt>
    <dgm:pt modelId="{7E70EB71-235E-4B98-84B3-9542B55FD980}" type="pres">
      <dgm:prSet presAssocID="{0B39FD7B-0D30-4D58-9BF5-032CEB58C5AD}" presName="tx2" presStyleLbl="revTx" presStyleIdx="7" presStyleCnt="8"/>
      <dgm:spPr/>
    </dgm:pt>
    <dgm:pt modelId="{AA9766A1-4B00-4863-A864-1082FE4EFD76}" type="pres">
      <dgm:prSet presAssocID="{0B39FD7B-0D30-4D58-9BF5-032CEB58C5AD}" presName="vert2" presStyleCnt="0"/>
      <dgm:spPr/>
    </dgm:pt>
    <dgm:pt modelId="{FC2F4905-0C80-4A9B-9CE5-DB6D656B6A71}" type="pres">
      <dgm:prSet presAssocID="{0B39FD7B-0D30-4D58-9BF5-032CEB58C5AD}" presName="thinLine2b" presStyleLbl="callout" presStyleIdx="4" presStyleCnt="5"/>
      <dgm:spPr/>
    </dgm:pt>
    <dgm:pt modelId="{03522DF9-4BE2-4029-B22E-699A5000BA1C}" type="pres">
      <dgm:prSet presAssocID="{0B39FD7B-0D30-4D58-9BF5-032CEB58C5AD}" presName="vertSpace2b" presStyleCnt="0"/>
      <dgm:spPr/>
    </dgm:pt>
  </dgm:ptLst>
  <dgm:cxnLst>
    <dgm:cxn modelId="{6829EC09-104E-4A5E-8139-61A9C24CCE03}" type="presOf" srcId="{77A79C71-0B3F-45F0-A79E-6441969C9C4F}" destId="{C85FC014-AD80-48CB-A45B-E551899ADF16}" srcOrd="0" destOrd="0" presId="urn:microsoft.com/office/officeart/2008/layout/LinedList"/>
    <dgm:cxn modelId="{09EC460B-6425-4564-A522-D312981229BF}" srcId="{AEB9C3F5-8D43-45F9-A5D2-33E7A94D2E58}" destId="{BBB99284-E0A1-4F27-86C2-B4621A05BB92}" srcOrd="0" destOrd="0" parTransId="{DF015DBA-7A6F-40E6-A533-448B364EF0CF}" sibTransId="{613E5CD1-620F-494F-B074-D44EA77F4DA4}"/>
    <dgm:cxn modelId="{BA83D016-CD47-45EC-8708-6998885815F1}" type="presOf" srcId="{6BB1728F-DE74-4CD3-9C28-E4ADCE9DF8A4}" destId="{BD3D740A-9D97-440D-B706-6FF1704CA04C}" srcOrd="0" destOrd="0" presId="urn:microsoft.com/office/officeart/2008/layout/LinedList"/>
    <dgm:cxn modelId="{EA634E1C-E575-47F9-B14F-2CD82D1674D4}" srcId="{A9DC44AE-2242-43D1-902F-0496179DC3D7}" destId="{BD0CA7D8-F71F-4E80-9CC2-44ADF688CF8B}" srcOrd="1" destOrd="0" parTransId="{884D2AFE-35A1-4B93-8A37-AABCBC6E19B1}" sibTransId="{9652FD85-517C-4DE2-9679-8E5352BB104B}"/>
    <dgm:cxn modelId="{44F7FE5F-B9CA-4FF2-96E4-166CD80E2E9A}" type="presOf" srcId="{0B39FD7B-0D30-4D58-9BF5-032CEB58C5AD}" destId="{7E70EB71-235E-4B98-84B3-9542B55FD980}" srcOrd="0" destOrd="0" presId="urn:microsoft.com/office/officeart/2008/layout/LinedList"/>
    <dgm:cxn modelId="{2868A369-9729-4C07-815E-7D2C9A23D5C5}" srcId="{77A79C71-0B3F-45F0-A79E-6441969C9C4F}" destId="{0B39FD7B-0D30-4D58-9BF5-032CEB58C5AD}" srcOrd="1" destOrd="0" parTransId="{0E2AFC1B-B15A-4816-AC39-6E788C39B01E}" sibTransId="{47A4395A-6556-404A-B8B3-FADAB8A93602}"/>
    <dgm:cxn modelId="{76C4074B-C367-4B1A-8D29-9C9FBF64E2AB}" type="presOf" srcId="{BBB99284-E0A1-4F27-86C2-B4621A05BB92}" destId="{2CCF7C6B-EA7E-42A2-8602-8419AEC7E94A}" srcOrd="0" destOrd="0" presId="urn:microsoft.com/office/officeart/2008/layout/LinedList"/>
    <dgm:cxn modelId="{61958852-94C3-4132-B730-3A90D4FEB1F0}" type="presOf" srcId="{F19C34E6-EB4B-4486-B38F-0CD8A5DFA295}" destId="{AEB37174-065D-4266-A6C7-E76C860B20C8}" srcOrd="0" destOrd="0" presId="urn:microsoft.com/office/officeart/2008/layout/LinedList"/>
    <dgm:cxn modelId="{6FC9A47A-05A2-4289-B89D-99DE4E61FE80}" srcId="{A9DC44AE-2242-43D1-902F-0496179DC3D7}" destId="{77A79C71-0B3F-45F0-A79E-6441969C9C4F}" srcOrd="2" destOrd="0" parTransId="{534A8153-3633-4E36-9FC7-501BDDB37664}" sibTransId="{6E5D8856-957B-4368-9E6B-CE6BCBFE31B4}"/>
    <dgm:cxn modelId="{2B945482-9D09-40CA-9F38-F3AD20A95772}" type="presOf" srcId="{377D3E33-EA94-487A-938B-A86264355E24}" destId="{E96599CB-9169-4FD3-8A62-820239A06C67}" srcOrd="0" destOrd="0" presId="urn:microsoft.com/office/officeart/2008/layout/LinedList"/>
    <dgm:cxn modelId="{75313C98-771C-4E5D-8FB8-6B2F3E3F6298}" srcId="{BD0CA7D8-F71F-4E80-9CC2-44ADF688CF8B}" destId="{F19C34E6-EB4B-4486-B38F-0CD8A5DFA295}" srcOrd="0" destOrd="0" parTransId="{E75A944E-6128-4659-9D4A-DAA210E2931C}" sibTransId="{4EEA4CAA-844A-411D-8F75-16F49CE669DA}"/>
    <dgm:cxn modelId="{44C2EFA4-B0FB-47F2-9C9F-2999D2A21C29}" srcId="{A9DC44AE-2242-43D1-902F-0496179DC3D7}" destId="{AEB9C3F5-8D43-45F9-A5D2-33E7A94D2E58}" srcOrd="0" destOrd="0" parTransId="{F6C36822-B1E1-471F-91B7-59A6BFEC1F9C}" sibTransId="{156843C8-2AA4-4F37-A561-034D5BF7B48E}"/>
    <dgm:cxn modelId="{5FF400AE-F119-4F18-B5DE-7DC70104B378}" type="presOf" srcId="{BD0CA7D8-F71F-4E80-9CC2-44ADF688CF8B}" destId="{9B06D029-93CC-4DC4-A063-EBD274CF233C}" srcOrd="0" destOrd="0" presId="urn:microsoft.com/office/officeart/2008/layout/LinedList"/>
    <dgm:cxn modelId="{47244DCB-2063-4E71-9718-8818BA04DDE8}" type="presOf" srcId="{AEB9C3F5-8D43-45F9-A5D2-33E7A94D2E58}" destId="{12BA839E-A40C-43B0-B9D6-380E5B99C6EC}" srcOrd="0" destOrd="0" presId="urn:microsoft.com/office/officeart/2008/layout/LinedList"/>
    <dgm:cxn modelId="{F946B5E0-EF55-4329-A87F-D5D4592E8636}" type="presOf" srcId="{A9DC44AE-2242-43D1-902F-0496179DC3D7}" destId="{36458F06-7C43-49E5-853D-7521B4A838F7}" srcOrd="0" destOrd="0" presId="urn:microsoft.com/office/officeart/2008/layout/LinedList"/>
    <dgm:cxn modelId="{500057EB-4C40-44D1-BFFD-851E0949E97E}" srcId="{77A79C71-0B3F-45F0-A79E-6441969C9C4F}" destId="{6BB1728F-DE74-4CD3-9C28-E4ADCE9DF8A4}" srcOrd="0" destOrd="0" parTransId="{E5C43D47-7B6A-4061-9770-D2CBCE63F07C}" sibTransId="{D11A360F-E45D-4F1D-8626-8D9846B893C4}"/>
    <dgm:cxn modelId="{4B6703F3-B853-4DA6-9900-A4B74C65CBFC}" srcId="{AEB9C3F5-8D43-45F9-A5D2-33E7A94D2E58}" destId="{377D3E33-EA94-487A-938B-A86264355E24}" srcOrd="1" destOrd="0" parTransId="{190CC2A4-F9FE-4CF8-9874-437CA4FFDA05}" sibTransId="{E47F9658-A668-4061-9A1A-C4D242622625}"/>
    <dgm:cxn modelId="{39C2CDD0-FB50-4EBE-ACC4-E218741FDA77}" type="presParOf" srcId="{36458F06-7C43-49E5-853D-7521B4A838F7}" destId="{6611C42F-FEAA-485D-B8C5-A1201EAB91C1}" srcOrd="0" destOrd="0" presId="urn:microsoft.com/office/officeart/2008/layout/LinedList"/>
    <dgm:cxn modelId="{B53F040C-F457-4B5F-AD6D-DA6795153815}" type="presParOf" srcId="{36458F06-7C43-49E5-853D-7521B4A838F7}" destId="{275AFC35-402F-417E-B1DD-6455834EC1BA}" srcOrd="1" destOrd="0" presId="urn:microsoft.com/office/officeart/2008/layout/LinedList"/>
    <dgm:cxn modelId="{BEA1E7BC-1967-4FA6-80F3-F8560FC494F8}" type="presParOf" srcId="{275AFC35-402F-417E-B1DD-6455834EC1BA}" destId="{12BA839E-A40C-43B0-B9D6-380E5B99C6EC}" srcOrd="0" destOrd="0" presId="urn:microsoft.com/office/officeart/2008/layout/LinedList"/>
    <dgm:cxn modelId="{5D18C6CE-2FA5-4CF1-8429-070AE0B81B11}" type="presParOf" srcId="{275AFC35-402F-417E-B1DD-6455834EC1BA}" destId="{12F5639C-41AD-4424-91B7-F5022B85258D}" srcOrd="1" destOrd="0" presId="urn:microsoft.com/office/officeart/2008/layout/LinedList"/>
    <dgm:cxn modelId="{E935314A-44B2-48C7-B333-95B06F76BF8D}" type="presParOf" srcId="{12F5639C-41AD-4424-91B7-F5022B85258D}" destId="{91DD37E7-6446-4F98-8A2C-C9963EDA346E}" srcOrd="0" destOrd="0" presId="urn:microsoft.com/office/officeart/2008/layout/LinedList"/>
    <dgm:cxn modelId="{D178208D-3856-4BF2-BD6B-552F3988BA4C}" type="presParOf" srcId="{12F5639C-41AD-4424-91B7-F5022B85258D}" destId="{A759FC1C-AEC7-46C9-ADFA-5DD4AF147EC0}" srcOrd="1" destOrd="0" presId="urn:microsoft.com/office/officeart/2008/layout/LinedList"/>
    <dgm:cxn modelId="{6DCB7587-D618-4BB4-BEBE-A85106908E5A}" type="presParOf" srcId="{A759FC1C-AEC7-46C9-ADFA-5DD4AF147EC0}" destId="{0885ED98-9BE8-4F09-BB36-BEE18414A776}" srcOrd="0" destOrd="0" presId="urn:microsoft.com/office/officeart/2008/layout/LinedList"/>
    <dgm:cxn modelId="{48E50A7E-2898-4D89-AD3F-C609CE98C36C}" type="presParOf" srcId="{A759FC1C-AEC7-46C9-ADFA-5DD4AF147EC0}" destId="{2CCF7C6B-EA7E-42A2-8602-8419AEC7E94A}" srcOrd="1" destOrd="0" presId="urn:microsoft.com/office/officeart/2008/layout/LinedList"/>
    <dgm:cxn modelId="{1A8AD922-7C7D-44C6-8E4B-7AE81AAF7023}" type="presParOf" srcId="{A759FC1C-AEC7-46C9-ADFA-5DD4AF147EC0}" destId="{C8226144-6B3C-4461-AA90-62513EF75058}" srcOrd="2" destOrd="0" presId="urn:microsoft.com/office/officeart/2008/layout/LinedList"/>
    <dgm:cxn modelId="{33CC26CD-2E8D-48A1-B8A6-C0837D49D9DF}" type="presParOf" srcId="{12F5639C-41AD-4424-91B7-F5022B85258D}" destId="{58EBD8DD-0022-4DD8-9589-0A11B612F997}" srcOrd="2" destOrd="0" presId="urn:microsoft.com/office/officeart/2008/layout/LinedList"/>
    <dgm:cxn modelId="{B9287C76-95A4-45C8-8103-504953BD11DD}" type="presParOf" srcId="{12F5639C-41AD-4424-91B7-F5022B85258D}" destId="{6FA8CE21-3172-4C8E-A609-A73D509FE7A0}" srcOrd="3" destOrd="0" presId="urn:microsoft.com/office/officeart/2008/layout/LinedList"/>
    <dgm:cxn modelId="{BDC8F942-BD51-4B3D-AE4E-71359DBAB6C3}" type="presParOf" srcId="{12F5639C-41AD-4424-91B7-F5022B85258D}" destId="{567B6FDF-8F8C-4AE3-85A0-588325789842}" srcOrd="4" destOrd="0" presId="urn:microsoft.com/office/officeart/2008/layout/LinedList"/>
    <dgm:cxn modelId="{1C224DBE-F01A-4A9E-A2B8-14A52F4C5719}" type="presParOf" srcId="{567B6FDF-8F8C-4AE3-85A0-588325789842}" destId="{DAF7827C-6CCC-4B24-BA2D-211DC923A847}" srcOrd="0" destOrd="0" presId="urn:microsoft.com/office/officeart/2008/layout/LinedList"/>
    <dgm:cxn modelId="{086A6500-4A3F-4B6A-B7E3-F4662A4F2CD7}" type="presParOf" srcId="{567B6FDF-8F8C-4AE3-85A0-588325789842}" destId="{E96599CB-9169-4FD3-8A62-820239A06C67}" srcOrd="1" destOrd="0" presId="urn:microsoft.com/office/officeart/2008/layout/LinedList"/>
    <dgm:cxn modelId="{087F563D-EEAB-4C38-82DD-5B9AB66A1A8E}" type="presParOf" srcId="{567B6FDF-8F8C-4AE3-85A0-588325789842}" destId="{71962754-7791-4905-AC54-9D32CDC67DFB}" srcOrd="2" destOrd="0" presId="urn:microsoft.com/office/officeart/2008/layout/LinedList"/>
    <dgm:cxn modelId="{42BE9A45-E525-48E5-9D6C-D6AE486635A5}" type="presParOf" srcId="{12F5639C-41AD-4424-91B7-F5022B85258D}" destId="{7F95B52C-C496-4579-9094-59E69157BE73}" srcOrd="5" destOrd="0" presId="urn:microsoft.com/office/officeart/2008/layout/LinedList"/>
    <dgm:cxn modelId="{151816F0-FEFC-46B5-9FBD-8AFD33F04DEF}" type="presParOf" srcId="{12F5639C-41AD-4424-91B7-F5022B85258D}" destId="{45C2F579-EF9B-4C51-88B1-C967526E99F7}" srcOrd="6" destOrd="0" presId="urn:microsoft.com/office/officeart/2008/layout/LinedList"/>
    <dgm:cxn modelId="{F7D78DB3-BC55-447B-B417-3103F127C8DA}" type="presParOf" srcId="{36458F06-7C43-49E5-853D-7521B4A838F7}" destId="{BE38136D-C6F1-4852-A5AD-4D2B8C7FA589}" srcOrd="2" destOrd="0" presId="urn:microsoft.com/office/officeart/2008/layout/LinedList"/>
    <dgm:cxn modelId="{6A19F45E-2B40-4BA2-894C-EDBC6E20BC8A}" type="presParOf" srcId="{36458F06-7C43-49E5-853D-7521B4A838F7}" destId="{CEF6C208-0241-47E1-91B7-ADB606B87966}" srcOrd="3" destOrd="0" presId="urn:microsoft.com/office/officeart/2008/layout/LinedList"/>
    <dgm:cxn modelId="{278F78A8-47BA-40DC-B181-D76814BE65CC}" type="presParOf" srcId="{CEF6C208-0241-47E1-91B7-ADB606B87966}" destId="{9B06D029-93CC-4DC4-A063-EBD274CF233C}" srcOrd="0" destOrd="0" presId="urn:microsoft.com/office/officeart/2008/layout/LinedList"/>
    <dgm:cxn modelId="{FA596C82-F258-4BBF-BFFC-127478982887}" type="presParOf" srcId="{CEF6C208-0241-47E1-91B7-ADB606B87966}" destId="{07808B3E-6890-48B3-AC88-B7DDDBF309DE}" srcOrd="1" destOrd="0" presId="urn:microsoft.com/office/officeart/2008/layout/LinedList"/>
    <dgm:cxn modelId="{34F91519-31C2-4029-A14C-90F372636384}" type="presParOf" srcId="{07808B3E-6890-48B3-AC88-B7DDDBF309DE}" destId="{1D242553-E5CB-4041-B2DE-3DD59E592CAD}" srcOrd="0" destOrd="0" presId="urn:microsoft.com/office/officeart/2008/layout/LinedList"/>
    <dgm:cxn modelId="{E53CCC51-AE6E-4921-829E-3147F1677A0E}" type="presParOf" srcId="{07808B3E-6890-48B3-AC88-B7DDDBF309DE}" destId="{CFB14D37-28CC-4784-87C6-17F7A8C0696D}" srcOrd="1" destOrd="0" presId="urn:microsoft.com/office/officeart/2008/layout/LinedList"/>
    <dgm:cxn modelId="{FD4A47EB-EF9D-40D5-B187-83F9E2711DFB}" type="presParOf" srcId="{CFB14D37-28CC-4784-87C6-17F7A8C0696D}" destId="{BA2F0480-4204-46EC-9E95-31BA9EA14E7C}" srcOrd="0" destOrd="0" presId="urn:microsoft.com/office/officeart/2008/layout/LinedList"/>
    <dgm:cxn modelId="{D1367F7B-9003-4F49-AB95-00079C8CBF1B}" type="presParOf" srcId="{CFB14D37-28CC-4784-87C6-17F7A8C0696D}" destId="{AEB37174-065D-4266-A6C7-E76C860B20C8}" srcOrd="1" destOrd="0" presId="urn:microsoft.com/office/officeart/2008/layout/LinedList"/>
    <dgm:cxn modelId="{49931765-0234-46F9-B071-A6D8A67C9F5F}" type="presParOf" srcId="{CFB14D37-28CC-4784-87C6-17F7A8C0696D}" destId="{F70981D4-BF03-4AE0-828A-B295BA186F93}" srcOrd="2" destOrd="0" presId="urn:microsoft.com/office/officeart/2008/layout/LinedList"/>
    <dgm:cxn modelId="{F722D7FE-BC5A-46AE-95AB-A8A6836F6736}" type="presParOf" srcId="{07808B3E-6890-48B3-AC88-B7DDDBF309DE}" destId="{6E76986E-E1D7-449C-BB8B-22CABF86EEFB}" srcOrd="2" destOrd="0" presId="urn:microsoft.com/office/officeart/2008/layout/LinedList"/>
    <dgm:cxn modelId="{7D935858-2685-49BC-B4DA-4DD2C7C567DA}" type="presParOf" srcId="{07808B3E-6890-48B3-AC88-B7DDDBF309DE}" destId="{8F6FA3A7-22C6-41D6-AC85-40978C1D1DAF}" srcOrd="3" destOrd="0" presId="urn:microsoft.com/office/officeart/2008/layout/LinedList"/>
    <dgm:cxn modelId="{23F5D746-4A9D-41C1-8AC4-D1EC5A1E7093}" type="presParOf" srcId="{36458F06-7C43-49E5-853D-7521B4A838F7}" destId="{50F5E7B1-BBAC-40EB-AA4F-428D92FCA6D7}" srcOrd="4" destOrd="0" presId="urn:microsoft.com/office/officeart/2008/layout/LinedList"/>
    <dgm:cxn modelId="{85DC2A46-1CC5-4CDC-848E-515932078407}" type="presParOf" srcId="{36458F06-7C43-49E5-853D-7521B4A838F7}" destId="{4D975EF3-AF05-4F3F-B58C-FAC148DBB065}" srcOrd="5" destOrd="0" presId="urn:microsoft.com/office/officeart/2008/layout/LinedList"/>
    <dgm:cxn modelId="{D2F5003F-703D-4D11-B5F5-405A11A5B03D}" type="presParOf" srcId="{4D975EF3-AF05-4F3F-B58C-FAC148DBB065}" destId="{C85FC014-AD80-48CB-A45B-E551899ADF16}" srcOrd="0" destOrd="0" presId="urn:microsoft.com/office/officeart/2008/layout/LinedList"/>
    <dgm:cxn modelId="{B894C9DA-27DA-41B2-B434-9AB7A5E30D8E}" type="presParOf" srcId="{4D975EF3-AF05-4F3F-B58C-FAC148DBB065}" destId="{3188F623-79A9-453E-86F5-AC4FCCD56EEF}" srcOrd="1" destOrd="0" presId="urn:microsoft.com/office/officeart/2008/layout/LinedList"/>
    <dgm:cxn modelId="{2BAE0C90-5348-4493-BF47-018A18F83487}" type="presParOf" srcId="{3188F623-79A9-453E-86F5-AC4FCCD56EEF}" destId="{F20329F5-6F26-45A4-ACB1-59C6BDB9DF7F}" srcOrd="0" destOrd="0" presId="urn:microsoft.com/office/officeart/2008/layout/LinedList"/>
    <dgm:cxn modelId="{EE40097D-35B0-40FC-B8A2-01C63A4A542D}" type="presParOf" srcId="{3188F623-79A9-453E-86F5-AC4FCCD56EEF}" destId="{7E3208CA-49AF-45C3-9F92-7920029F681A}" srcOrd="1" destOrd="0" presId="urn:microsoft.com/office/officeart/2008/layout/LinedList"/>
    <dgm:cxn modelId="{B6FB1B03-D09E-4B6B-8B47-9088F858D1D0}" type="presParOf" srcId="{7E3208CA-49AF-45C3-9F92-7920029F681A}" destId="{65FEE2EF-5C68-40A4-84C7-E92FDB6528D7}" srcOrd="0" destOrd="0" presId="urn:microsoft.com/office/officeart/2008/layout/LinedList"/>
    <dgm:cxn modelId="{4AB97D60-19F0-420F-B3D3-46042E5B27B5}" type="presParOf" srcId="{7E3208CA-49AF-45C3-9F92-7920029F681A}" destId="{BD3D740A-9D97-440D-B706-6FF1704CA04C}" srcOrd="1" destOrd="0" presId="urn:microsoft.com/office/officeart/2008/layout/LinedList"/>
    <dgm:cxn modelId="{740E116C-AA37-4ABE-A3AF-B75C75804294}" type="presParOf" srcId="{7E3208CA-49AF-45C3-9F92-7920029F681A}" destId="{E487159A-7D85-4B17-84F1-D4E42255B47C}" srcOrd="2" destOrd="0" presId="urn:microsoft.com/office/officeart/2008/layout/LinedList"/>
    <dgm:cxn modelId="{A2E35B24-26BF-4A02-BA89-BA4222C93A91}" type="presParOf" srcId="{3188F623-79A9-453E-86F5-AC4FCCD56EEF}" destId="{1C93F2C5-9981-4F43-8119-89BECEAFB7E6}" srcOrd="2" destOrd="0" presId="urn:microsoft.com/office/officeart/2008/layout/LinedList"/>
    <dgm:cxn modelId="{4EB03291-887E-4437-B02B-E0884E25062C}" type="presParOf" srcId="{3188F623-79A9-453E-86F5-AC4FCCD56EEF}" destId="{890B0487-97CD-44BC-BA1F-89A16F083159}" srcOrd="3" destOrd="0" presId="urn:microsoft.com/office/officeart/2008/layout/LinedList"/>
    <dgm:cxn modelId="{FA56CBA8-4EED-44AF-AA54-D5B25F7B4B95}" type="presParOf" srcId="{3188F623-79A9-453E-86F5-AC4FCCD56EEF}" destId="{2354D819-03C5-4A29-B555-D7EE996D3D92}" srcOrd="4" destOrd="0" presId="urn:microsoft.com/office/officeart/2008/layout/LinedList"/>
    <dgm:cxn modelId="{AF402C33-52AE-4882-A891-7F53858ECBE3}" type="presParOf" srcId="{2354D819-03C5-4A29-B555-D7EE996D3D92}" destId="{EC66D9D2-4228-475C-B870-E06F808D0DE7}" srcOrd="0" destOrd="0" presId="urn:microsoft.com/office/officeart/2008/layout/LinedList"/>
    <dgm:cxn modelId="{0769B6D9-CA48-4B38-BC57-97441EE5712F}" type="presParOf" srcId="{2354D819-03C5-4A29-B555-D7EE996D3D92}" destId="{7E70EB71-235E-4B98-84B3-9542B55FD980}" srcOrd="1" destOrd="0" presId="urn:microsoft.com/office/officeart/2008/layout/LinedList"/>
    <dgm:cxn modelId="{06FAD504-482C-49F6-8472-D8FC308F17EA}" type="presParOf" srcId="{2354D819-03C5-4A29-B555-D7EE996D3D92}" destId="{AA9766A1-4B00-4863-A864-1082FE4EFD76}" srcOrd="2" destOrd="0" presId="urn:microsoft.com/office/officeart/2008/layout/LinedList"/>
    <dgm:cxn modelId="{EB8A6196-DD09-4C15-9D00-453590029981}" type="presParOf" srcId="{3188F623-79A9-453E-86F5-AC4FCCD56EEF}" destId="{FC2F4905-0C80-4A9B-9CE5-DB6D656B6A71}" srcOrd="5" destOrd="0" presId="urn:microsoft.com/office/officeart/2008/layout/LinedList"/>
    <dgm:cxn modelId="{D0084262-3908-41A0-BA55-19E580B94DC5}" type="presParOf" srcId="{3188F623-79A9-453E-86F5-AC4FCCD56EEF}" destId="{03522DF9-4BE2-4029-B22E-699A5000BA1C}"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ADE9ED-11C3-4F71-9A40-012D6B173820}" type="doc">
      <dgm:prSet loTypeId="urn:microsoft.com/office/officeart/2009/layout/CircleArrowProcess" loCatId="process" qsTypeId="urn:microsoft.com/office/officeart/2005/8/quickstyle/simple1" qsCatId="simple" csTypeId="urn:microsoft.com/office/officeart/2005/8/colors/colorful4" csCatId="colorful" phldr="1"/>
      <dgm:spPr/>
      <dgm:t>
        <a:bodyPr/>
        <a:lstStyle/>
        <a:p>
          <a:endParaRPr lang="en-US"/>
        </a:p>
      </dgm:t>
    </dgm:pt>
    <dgm:pt modelId="{AD07B8AF-AE1E-4E03-84EB-D4B050B99796}">
      <dgm:prSet phldrT="[Text]"/>
      <dgm:spPr/>
      <dgm:t>
        <a:bodyPr/>
        <a:lstStyle/>
        <a:p>
          <a:pPr algn="ctr"/>
          <a:r>
            <a:rPr lang="en-US" b="0" dirty="0">
              <a:solidFill>
                <a:schemeClr val="bg2"/>
              </a:solidFill>
            </a:rPr>
            <a:t>Needs Assessment</a:t>
          </a:r>
        </a:p>
      </dgm:t>
    </dgm:pt>
    <dgm:pt modelId="{A4010A32-A6E8-4A67-B2F4-D359E1C08F76}" type="parTrans" cxnId="{41B9D18B-02CE-4419-88F5-76003B80F0D1}">
      <dgm:prSet/>
      <dgm:spPr/>
      <dgm:t>
        <a:bodyPr/>
        <a:lstStyle/>
        <a:p>
          <a:pPr algn="ctr"/>
          <a:endParaRPr lang="en-US"/>
        </a:p>
      </dgm:t>
    </dgm:pt>
    <dgm:pt modelId="{924E9207-F443-4953-8B18-D0FC947FE890}" type="sibTrans" cxnId="{41B9D18B-02CE-4419-88F5-76003B80F0D1}">
      <dgm:prSet/>
      <dgm:spPr/>
      <dgm:t>
        <a:bodyPr/>
        <a:lstStyle/>
        <a:p>
          <a:pPr algn="ctr"/>
          <a:endParaRPr lang="en-US"/>
        </a:p>
      </dgm:t>
    </dgm:pt>
    <dgm:pt modelId="{B401D3DC-FD77-47F8-A7ED-6C1F6FBE2CE9}">
      <dgm:prSet phldrT="[Text]"/>
      <dgm:spPr/>
      <dgm:t>
        <a:bodyPr/>
        <a:lstStyle/>
        <a:p>
          <a:pPr algn="ctr"/>
          <a:r>
            <a:rPr lang="en-US" b="1" dirty="0"/>
            <a:t>Analysis &amp; Selection of a Strategy</a:t>
          </a:r>
        </a:p>
      </dgm:t>
    </dgm:pt>
    <dgm:pt modelId="{34E75512-97A9-419F-8F0D-6737B19E3215}" type="parTrans" cxnId="{34D1F044-1A93-49A4-9921-193195208A70}">
      <dgm:prSet/>
      <dgm:spPr/>
      <dgm:t>
        <a:bodyPr/>
        <a:lstStyle/>
        <a:p>
          <a:pPr algn="ctr"/>
          <a:endParaRPr lang="en-US"/>
        </a:p>
      </dgm:t>
    </dgm:pt>
    <dgm:pt modelId="{4778107E-1D54-4BFF-9E08-F3D5453D98E4}" type="sibTrans" cxnId="{34D1F044-1A93-49A4-9921-193195208A70}">
      <dgm:prSet/>
      <dgm:spPr/>
      <dgm:t>
        <a:bodyPr/>
        <a:lstStyle/>
        <a:p>
          <a:pPr algn="ctr"/>
          <a:endParaRPr lang="en-US"/>
        </a:p>
      </dgm:t>
    </dgm:pt>
    <dgm:pt modelId="{B94FC26D-DB2B-4A36-B489-36DF9612E536}">
      <dgm:prSet/>
      <dgm:spPr/>
      <dgm:t>
        <a:bodyPr/>
        <a:lstStyle/>
        <a:p>
          <a:r>
            <a:rPr lang="en-US" dirty="0">
              <a:solidFill>
                <a:schemeClr val="bg2"/>
              </a:solidFill>
            </a:rPr>
            <a:t>Action Plan</a:t>
          </a:r>
        </a:p>
      </dgm:t>
    </dgm:pt>
    <dgm:pt modelId="{E6795060-A57A-4741-A21D-C3575742CAC8}" type="parTrans" cxnId="{06ABD62A-2D43-4183-9B90-E62C15FE7BF7}">
      <dgm:prSet/>
      <dgm:spPr/>
      <dgm:t>
        <a:bodyPr/>
        <a:lstStyle/>
        <a:p>
          <a:endParaRPr lang="en-US"/>
        </a:p>
      </dgm:t>
    </dgm:pt>
    <dgm:pt modelId="{430D297B-8179-4ED1-A557-BF829369C770}" type="sibTrans" cxnId="{06ABD62A-2D43-4183-9B90-E62C15FE7BF7}">
      <dgm:prSet/>
      <dgm:spPr/>
      <dgm:t>
        <a:bodyPr/>
        <a:lstStyle/>
        <a:p>
          <a:endParaRPr lang="en-US"/>
        </a:p>
      </dgm:t>
    </dgm:pt>
    <dgm:pt modelId="{77584431-4ECB-4A60-AA77-ECAF89ED1A91}" type="pres">
      <dgm:prSet presAssocID="{3AADE9ED-11C3-4F71-9A40-012D6B173820}" presName="Name0" presStyleCnt="0">
        <dgm:presLayoutVars>
          <dgm:chMax val="7"/>
          <dgm:chPref val="7"/>
          <dgm:dir/>
          <dgm:animLvl val="lvl"/>
        </dgm:presLayoutVars>
      </dgm:prSet>
      <dgm:spPr/>
    </dgm:pt>
    <dgm:pt modelId="{57112BB6-082A-491E-A855-83E795C4B69C}" type="pres">
      <dgm:prSet presAssocID="{AD07B8AF-AE1E-4E03-84EB-D4B050B99796}" presName="Accent1" presStyleCnt="0"/>
      <dgm:spPr/>
    </dgm:pt>
    <dgm:pt modelId="{066111B1-07C3-4E4E-B14D-10D99923E5AD}" type="pres">
      <dgm:prSet presAssocID="{AD07B8AF-AE1E-4E03-84EB-D4B050B99796}" presName="Accent" presStyleLbl="node1" presStyleIdx="0" presStyleCnt="3"/>
      <dgm:spPr>
        <a:solidFill>
          <a:schemeClr val="accent4">
            <a:hueOff val="0"/>
            <a:satOff val="0"/>
            <a:lumOff val="0"/>
            <a:alpha val="15000"/>
          </a:schemeClr>
        </a:solidFill>
      </dgm:spPr>
    </dgm:pt>
    <dgm:pt modelId="{7BCC1154-A768-4246-A657-F5F8D95F0BCF}" type="pres">
      <dgm:prSet presAssocID="{AD07B8AF-AE1E-4E03-84EB-D4B050B99796}" presName="Parent1" presStyleLbl="revTx" presStyleIdx="0" presStyleCnt="3">
        <dgm:presLayoutVars>
          <dgm:chMax val="1"/>
          <dgm:chPref val="1"/>
          <dgm:bulletEnabled val="1"/>
        </dgm:presLayoutVars>
      </dgm:prSet>
      <dgm:spPr/>
    </dgm:pt>
    <dgm:pt modelId="{19A349F6-4853-48BA-B94D-80574E6DFF26}" type="pres">
      <dgm:prSet presAssocID="{B401D3DC-FD77-47F8-A7ED-6C1F6FBE2CE9}" presName="Accent2" presStyleCnt="0"/>
      <dgm:spPr/>
    </dgm:pt>
    <dgm:pt modelId="{360E33D0-93C3-4876-81B3-059650C8A47A}" type="pres">
      <dgm:prSet presAssocID="{B401D3DC-FD77-47F8-A7ED-6C1F6FBE2CE9}" presName="Accent" presStyleLbl="node1" presStyleIdx="1" presStyleCnt="3"/>
      <dgm:spPr/>
    </dgm:pt>
    <dgm:pt modelId="{3944B2DE-F200-43DB-80CE-DB405467F8BB}" type="pres">
      <dgm:prSet presAssocID="{B401D3DC-FD77-47F8-A7ED-6C1F6FBE2CE9}" presName="Parent2" presStyleLbl="revTx" presStyleIdx="1" presStyleCnt="3">
        <dgm:presLayoutVars>
          <dgm:chMax val="1"/>
          <dgm:chPref val="1"/>
          <dgm:bulletEnabled val="1"/>
        </dgm:presLayoutVars>
      </dgm:prSet>
      <dgm:spPr/>
    </dgm:pt>
    <dgm:pt modelId="{920CD1C9-A93B-4787-808D-F039FB9F13C5}" type="pres">
      <dgm:prSet presAssocID="{B94FC26D-DB2B-4A36-B489-36DF9612E536}" presName="Accent3" presStyleCnt="0"/>
      <dgm:spPr/>
    </dgm:pt>
    <dgm:pt modelId="{1787A2E1-D725-43CC-B20F-9F141F0D9167}" type="pres">
      <dgm:prSet presAssocID="{B94FC26D-DB2B-4A36-B489-36DF9612E536}" presName="Accent" presStyleLbl="node1" presStyleIdx="2" presStyleCnt="3"/>
      <dgm:spPr>
        <a:solidFill>
          <a:schemeClr val="accent4">
            <a:hueOff val="10395692"/>
            <a:satOff val="-47968"/>
            <a:lumOff val="1765"/>
            <a:alpha val="15000"/>
          </a:schemeClr>
        </a:solidFill>
      </dgm:spPr>
    </dgm:pt>
    <dgm:pt modelId="{861AEAFA-DF7D-46B4-938B-FD00D44517AF}" type="pres">
      <dgm:prSet presAssocID="{B94FC26D-DB2B-4A36-B489-36DF9612E536}" presName="Parent3" presStyleLbl="revTx" presStyleIdx="2" presStyleCnt="3">
        <dgm:presLayoutVars>
          <dgm:chMax val="1"/>
          <dgm:chPref val="1"/>
          <dgm:bulletEnabled val="1"/>
        </dgm:presLayoutVars>
      </dgm:prSet>
      <dgm:spPr/>
    </dgm:pt>
  </dgm:ptLst>
  <dgm:cxnLst>
    <dgm:cxn modelId="{06ABD62A-2D43-4183-9B90-E62C15FE7BF7}" srcId="{3AADE9ED-11C3-4F71-9A40-012D6B173820}" destId="{B94FC26D-DB2B-4A36-B489-36DF9612E536}" srcOrd="2" destOrd="0" parTransId="{E6795060-A57A-4741-A21D-C3575742CAC8}" sibTransId="{430D297B-8179-4ED1-A557-BF829369C770}"/>
    <dgm:cxn modelId="{34D1F044-1A93-49A4-9921-193195208A70}" srcId="{3AADE9ED-11C3-4F71-9A40-012D6B173820}" destId="{B401D3DC-FD77-47F8-A7ED-6C1F6FBE2CE9}" srcOrd="1" destOrd="0" parTransId="{34E75512-97A9-419F-8F0D-6737B19E3215}" sibTransId="{4778107E-1D54-4BFF-9E08-F3D5453D98E4}"/>
    <dgm:cxn modelId="{CD3BBD73-4320-4C7B-87DD-98DBC9E8CA8F}" type="presOf" srcId="{3AADE9ED-11C3-4F71-9A40-012D6B173820}" destId="{77584431-4ECB-4A60-AA77-ECAF89ED1A91}" srcOrd="0" destOrd="0" presId="urn:microsoft.com/office/officeart/2009/layout/CircleArrowProcess"/>
    <dgm:cxn modelId="{7EEC9B54-4C70-4262-823C-2EE2B18D8625}" type="presOf" srcId="{AD07B8AF-AE1E-4E03-84EB-D4B050B99796}" destId="{7BCC1154-A768-4246-A657-F5F8D95F0BCF}" srcOrd="0" destOrd="0" presId="urn:microsoft.com/office/officeart/2009/layout/CircleArrowProcess"/>
    <dgm:cxn modelId="{CFF60F86-D4B6-48CA-85BC-014EF13A64F7}" type="presOf" srcId="{B94FC26D-DB2B-4A36-B489-36DF9612E536}" destId="{861AEAFA-DF7D-46B4-938B-FD00D44517AF}" srcOrd="0" destOrd="0" presId="urn:microsoft.com/office/officeart/2009/layout/CircleArrowProcess"/>
    <dgm:cxn modelId="{41B9D18B-02CE-4419-88F5-76003B80F0D1}" srcId="{3AADE9ED-11C3-4F71-9A40-012D6B173820}" destId="{AD07B8AF-AE1E-4E03-84EB-D4B050B99796}" srcOrd="0" destOrd="0" parTransId="{A4010A32-A6E8-4A67-B2F4-D359E1C08F76}" sibTransId="{924E9207-F443-4953-8B18-D0FC947FE890}"/>
    <dgm:cxn modelId="{61BE7FB1-E93C-4CA1-BD49-C9FB60DC9BAB}" type="presOf" srcId="{B401D3DC-FD77-47F8-A7ED-6C1F6FBE2CE9}" destId="{3944B2DE-F200-43DB-80CE-DB405467F8BB}" srcOrd="0" destOrd="0" presId="urn:microsoft.com/office/officeart/2009/layout/CircleArrowProcess"/>
    <dgm:cxn modelId="{0362CF21-7FBD-48BD-B2BE-E3901D1341BA}" type="presParOf" srcId="{77584431-4ECB-4A60-AA77-ECAF89ED1A91}" destId="{57112BB6-082A-491E-A855-83E795C4B69C}" srcOrd="0" destOrd="0" presId="urn:microsoft.com/office/officeart/2009/layout/CircleArrowProcess"/>
    <dgm:cxn modelId="{C78E9BA4-D529-4324-8B00-8B86B3342B7E}" type="presParOf" srcId="{57112BB6-082A-491E-A855-83E795C4B69C}" destId="{066111B1-07C3-4E4E-B14D-10D99923E5AD}" srcOrd="0" destOrd="0" presId="urn:microsoft.com/office/officeart/2009/layout/CircleArrowProcess"/>
    <dgm:cxn modelId="{4D1DB587-0AB3-4C45-83CB-383838FB639C}" type="presParOf" srcId="{77584431-4ECB-4A60-AA77-ECAF89ED1A91}" destId="{7BCC1154-A768-4246-A657-F5F8D95F0BCF}" srcOrd="1" destOrd="0" presId="urn:microsoft.com/office/officeart/2009/layout/CircleArrowProcess"/>
    <dgm:cxn modelId="{AEFC1790-85CD-4BE5-B78D-E97712465535}" type="presParOf" srcId="{77584431-4ECB-4A60-AA77-ECAF89ED1A91}" destId="{19A349F6-4853-48BA-B94D-80574E6DFF26}" srcOrd="2" destOrd="0" presId="urn:microsoft.com/office/officeart/2009/layout/CircleArrowProcess"/>
    <dgm:cxn modelId="{9CCDDBB3-A4A4-4E0C-997C-E9E9A6CF7255}" type="presParOf" srcId="{19A349F6-4853-48BA-B94D-80574E6DFF26}" destId="{360E33D0-93C3-4876-81B3-059650C8A47A}" srcOrd="0" destOrd="0" presId="urn:microsoft.com/office/officeart/2009/layout/CircleArrowProcess"/>
    <dgm:cxn modelId="{4CC38BE2-0903-4BBF-9D78-E32B4908F9E2}" type="presParOf" srcId="{77584431-4ECB-4A60-AA77-ECAF89ED1A91}" destId="{3944B2DE-F200-43DB-80CE-DB405467F8BB}" srcOrd="3" destOrd="0" presId="urn:microsoft.com/office/officeart/2009/layout/CircleArrowProcess"/>
    <dgm:cxn modelId="{648965DE-500C-4763-9A0B-FFFE2D723108}" type="presParOf" srcId="{77584431-4ECB-4A60-AA77-ECAF89ED1A91}" destId="{920CD1C9-A93B-4787-808D-F039FB9F13C5}" srcOrd="4" destOrd="0" presId="urn:microsoft.com/office/officeart/2009/layout/CircleArrowProcess"/>
    <dgm:cxn modelId="{72D552E2-B58C-442F-A659-409094D49718}" type="presParOf" srcId="{920CD1C9-A93B-4787-808D-F039FB9F13C5}" destId="{1787A2E1-D725-43CC-B20F-9F141F0D9167}" srcOrd="0" destOrd="0" presId="urn:microsoft.com/office/officeart/2009/layout/CircleArrowProcess"/>
    <dgm:cxn modelId="{655C8867-816B-4E0B-9849-904A90E185B2}" type="presParOf" srcId="{77584431-4ECB-4A60-AA77-ECAF89ED1A91}" destId="{861AEAFA-DF7D-46B4-938B-FD00D44517AF}"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D20C1E0-D0BB-4E49-9CF6-85767187FCD9}"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A842F588-61D9-4666-B2F6-E9FD469E2003}">
      <dgm:prSet phldrT="[Text]"/>
      <dgm:spPr/>
      <dgm:t>
        <a:bodyPr/>
        <a:lstStyle/>
        <a:p>
          <a:r>
            <a:rPr lang="en-US" b="1" dirty="0"/>
            <a:t>BPA</a:t>
          </a:r>
        </a:p>
      </dgm:t>
    </dgm:pt>
    <dgm:pt modelId="{1B80D3A1-E17B-4685-9A5C-466F135B3DB4}" type="parTrans" cxnId="{B6D151B2-BCC7-4580-9E89-22B905CB760E}">
      <dgm:prSet/>
      <dgm:spPr/>
      <dgm:t>
        <a:bodyPr/>
        <a:lstStyle/>
        <a:p>
          <a:endParaRPr lang="en-US"/>
        </a:p>
      </dgm:t>
    </dgm:pt>
    <dgm:pt modelId="{9F49E5E8-7491-4714-A36F-981C459BEC3F}" type="sibTrans" cxnId="{B6D151B2-BCC7-4580-9E89-22B905CB760E}">
      <dgm:prSet/>
      <dgm:spPr/>
      <dgm:t>
        <a:bodyPr/>
        <a:lstStyle/>
        <a:p>
          <a:endParaRPr lang="en-US"/>
        </a:p>
      </dgm:t>
    </dgm:pt>
    <dgm:pt modelId="{B9A9D222-CB61-4C86-92F5-6CB362AEE137}">
      <dgm:prSet phldrT="[Text]"/>
      <dgm:spPr/>
      <dgm:t>
        <a:bodyPr/>
        <a:lstStyle/>
        <a:p>
          <a:r>
            <a:rPr lang="en-US" dirty="0"/>
            <a:t>Solar</a:t>
          </a:r>
        </a:p>
      </dgm:t>
    </dgm:pt>
    <dgm:pt modelId="{A2BEBA97-1F63-45AA-A663-B5932A880E00}" type="parTrans" cxnId="{E9088E58-8EF5-47D3-BF66-32908032AE65}">
      <dgm:prSet/>
      <dgm:spPr/>
      <dgm:t>
        <a:bodyPr/>
        <a:lstStyle/>
        <a:p>
          <a:endParaRPr lang="en-US"/>
        </a:p>
      </dgm:t>
    </dgm:pt>
    <dgm:pt modelId="{D1EED14A-9E0F-4BEE-90E0-4E30397B842F}" type="sibTrans" cxnId="{E9088E58-8EF5-47D3-BF66-32908032AE65}">
      <dgm:prSet/>
      <dgm:spPr/>
      <dgm:t>
        <a:bodyPr/>
        <a:lstStyle/>
        <a:p>
          <a:endParaRPr lang="en-US"/>
        </a:p>
      </dgm:t>
    </dgm:pt>
    <dgm:pt modelId="{88A31DD1-CC16-488B-9616-5C03CE6F0513}">
      <dgm:prSet phldrT="[Text]"/>
      <dgm:spPr/>
      <dgm:t>
        <a:bodyPr/>
        <a:lstStyle/>
        <a:p>
          <a:r>
            <a:rPr lang="en-US" dirty="0"/>
            <a:t>Short-duration battery</a:t>
          </a:r>
        </a:p>
      </dgm:t>
    </dgm:pt>
    <dgm:pt modelId="{02EA650F-EF23-4A25-9439-70939969D38E}" type="parTrans" cxnId="{1217D3FF-2ADE-4439-8529-F07DB775D92C}">
      <dgm:prSet/>
      <dgm:spPr/>
      <dgm:t>
        <a:bodyPr/>
        <a:lstStyle/>
        <a:p>
          <a:endParaRPr lang="en-US"/>
        </a:p>
      </dgm:t>
    </dgm:pt>
    <dgm:pt modelId="{E97890F5-CB24-49B2-819A-94D57A3E072B}" type="sibTrans" cxnId="{1217D3FF-2ADE-4439-8529-F07DB775D92C}">
      <dgm:prSet/>
      <dgm:spPr/>
      <dgm:t>
        <a:bodyPr/>
        <a:lstStyle/>
        <a:p>
          <a:endParaRPr lang="en-US"/>
        </a:p>
      </dgm:t>
    </dgm:pt>
    <dgm:pt modelId="{617D66E8-3E06-4337-9887-CE6E38743125}">
      <dgm:prSet phldrT="[Text]"/>
      <dgm:spPr/>
      <dgm:t>
        <a:bodyPr/>
        <a:lstStyle/>
        <a:p>
          <a:r>
            <a:rPr lang="en-US" dirty="0"/>
            <a:t>Long-duration battery</a:t>
          </a:r>
        </a:p>
      </dgm:t>
    </dgm:pt>
    <dgm:pt modelId="{BB355FEB-89C9-4D13-A18D-1B04708D9D1B}" type="parTrans" cxnId="{7C897357-9350-4830-94E0-1C8B529E6B44}">
      <dgm:prSet/>
      <dgm:spPr/>
      <dgm:t>
        <a:bodyPr/>
        <a:lstStyle/>
        <a:p>
          <a:endParaRPr lang="en-US"/>
        </a:p>
      </dgm:t>
    </dgm:pt>
    <dgm:pt modelId="{19D5EE5E-4CE5-49A1-B36A-4DF7CD6B536C}" type="sibTrans" cxnId="{7C897357-9350-4830-94E0-1C8B529E6B44}">
      <dgm:prSet/>
      <dgm:spPr/>
      <dgm:t>
        <a:bodyPr/>
        <a:lstStyle/>
        <a:p>
          <a:endParaRPr lang="en-US"/>
        </a:p>
      </dgm:t>
    </dgm:pt>
    <dgm:pt modelId="{4788FC29-0BF1-4051-8015-BDEF64FBE5CA}">
      <dgm:prSet phldrT="[Text]"/>
      <dgm:spPr/>
      <dgm:t>
        <a:bodyPr/>
        <a:lstStyle/>
        <a:p>
          <a:r>
            <a:rPr lang="en-US" b="1" dirty="0"/>
            <a:t>Demand-side Management</a:t>
          </a:r>
        </a:p>
      </dgm:t>
    </dgm:pt>
    <dgm:pt modelId="{822C60C0-9D52-4EDC-B1B7-A0F459B8BC04}" type="parTrans" cxnId="{FC93B411-04D0-4961-9D0E-2FE54242F8E2}">
      <dgm:prSet/>
      <dgm:spPr/>
      <dgm:t>
        <a:bodyPr/>
        <a:lstStyle/>
        <a:p>
          <a:endParaRPr lang="en-US"/>
        </a:p>
      </dgm:t>
    </dgm:pt>
    <dgm:pt modelId="{F5DBCBDB-3744-4D2D-86C1-B270E41863E9}" type="sibTrans" cxnId="{FC93B411-04D0-4961-9D0E-2FE54242F8E2}">
      <dgm:prSet/>
      <dgm:spPr/>
      <dgm:t>
        <a:bodyPr/>
        <a:lstStyle/>
        <a:p>
          <a:endParaRPr lang="en-US"/>
        </a:p>
      </dgm:t>
    </dgm:pt>
    <dgm:pt modelId="{52BFE999-13F1-4652-8288-F0C327197A4A}">
      <dgm:prSet phldrT="[Text]"/>
      <dgm:spPr/>
      <dgm:t>
        <a:bodyPr/>
        <a:lstStyle/>
        <a:p>
          <a:r>
            <a:rPr lang="en-US" dirty="0"/>
            <a:t>Help customers shift when they use energy (demand response)</a:t>
          </a:r>
        </a:p>
      </dgm:t>
    </dgm:pt>
    <dgm:pt modelId="{10BCEA84-35A2-4DBA-8B5E-DB76AE5FE235}" type="parTrans" cxnId="{1A2D680D-9291-4B51-93CE-E30BCFCDE7C4}">
      <dgm:prSet/>
      <dgm:spPr/>
      <dgm:t>
        <a:bodyPr/>
        <a:lstStyle/>
        <a:p>
          <a:endParaRPr lang="en-US"/>
        </a:p>
      </dgm:t>
    </dgm:pt>
    <dgm:pt modelId="{0F435602-EF13-49AD-8866-82012423B68A}" type="sibTrans" cxnId="{1A2D680D-9291-4B51-93CE-E30BCFCDE7C4}">
      <dgm:prSet/>
      <dgm:spPr/>
      <dgm:t>
        <a:bodyPr/>
        <a:lstStyle/>
        <a:p>
          <a:endParaRPr lang="en-US"/>
        </a:p>
      </dgm:t>
    </dgm:pt>
    <dgm:pt modelId="{3D771732-1CCE-4FDB-AF53-60472F43EDBE}">
      <dgm:prSet phldrT="[Text]"/>
      <dgm:spPr/>
      <dgm:t>
        <a:bodyPr/>
        <a:lstStyle/>
        <a:p>
          <a:r>
            <a:rPr lang="en-US" dirty="0"/>
            <a:t>Help even more customers generate their own energy (rooftop solar)</a:t>
          </a:r>
        </a:p>
      </dgm:t>
    </dgm:pt>
    <dgm:pt modelId="{A6A3E8A2-D931-40B0-B39B-EF921EAA4721}" type="parTrans" cxnId="{9641BC31-C700-492A-854C-8FC10CDC5A28}">
      <dgm:prSet/>
      <dgm:spPr/>
      <dgm:t>
        <a:bodyPr/>
        <a:lstStyle/>
        <a:p>
          <a:endParaRPr lang="en-US"/>
        </a:p>
      </dgm:t>
    </dgm:pt>
    <dgm:pt modelId="{FDF800CD-777F-4F37-85B2-526986D334A9}" type="sibTrans" cxnId="{9641BC31-C700-492A-854C-8FC10CDC5A28}">
      <dgm:prSet/>
      <dgm:spPr/>
      <dgm:t>
        <a:bodyPr/>
        <a:lstStyle/>
        <a:p>
          <a:endParaRPr lang="en-US"/>
        </a:p>
      </dgm:t>
    </dgm:pt>
    <dgm:pt modelId="{D1B67083-EBBB-4256-B3D4-B7F87DD76A49}">
      <dgm:prSet phldrT="[Text]"/>
      <dgm:spPr/>
      <dgm:t>
        <a:bodyPr/>
        <a:lstStyle/>
        <a:p>
          <a:r>
            <a:rPr lang="en-US" dirty="0"/>
            <a:t>Nuclear</a:t>
          </a:r>
        </a:p>
      </dgm:t>
    </dgm:pt>
    <dgm:pt modelId="{0190DC77-7014-4C0D-8E7C-EEBAC0F3FA7F}" type="parTrans" cxnId="{63286E6C-415C-48F8-BE21-5D242214B383}">
      <dgm:prSet/>
      <dgm:spPr/>
      <dgm:t>
        <a:bodyPr/>
        <a:lstStyle/>
        <a:p>
          <a:endParaRPr lang="en-US"/>
        </a:p>
      </dgm:t>
    </dgm:pt>
    <dgm:pt modelId="{074D4E13-DFA5-46F3-A1AB-5E1B6CCA41E4}" type="sibTrans" cxnId="{63286E6C-415C-48F8-BE21-5D242214B383}">
      <dgm:prSet/>
      <dgm:spPr/>
      <dgm:t>
        <a:bodyPr/>
        <a:lstStyle/>
        <a:p>
          <a:endParaRPr lang="en-US"/>
        </a:p>
      </dgm:t>
    </dgm:pt>
    <dgm:pt modelId="{F5CC5AB1-950B-4A0A-BB11-8C215F82CE25}">
      <dgm:prSet phldrT="[Text]"/>
      <dgm:spPr/>
      <dgm:t>
        <a:bodyPr/>
        <a:lstStyle/>
        <a:p>
          <a:r>
            <a:rPr lang="en-US" b="1" dirty="0"/>
            <a:t>New Generation or Storage Resources</a:t>
          </a:r>
        </a:p>
      </dgm:t>
    </dgm:pt>
    <dgm:pt modelId="{593A515F-C84F-491C-BBE7-3BCA3690E664}" type="parTrans" cxnId="{0DD0525A-D3D7-4E3A-A353-65219FC56B62}">
      <dgm:prSet/>
      <dgm:spPr/>
      <dgm:t>
        <a:bodyPr/>
        <a:lstStyle/>
        <a:p>
          <a:endParaRPr lang="en-US"/>
        </a:p>
      </dgm:t>
    </dgm:pt>
    <dgm:pt modelId="{0A6DA257-1159-415C-A79E-C06A2C9CD296}" type="sibTrans" cxnId="{0DD0525A-D3D7-4E3A-A353-65219FC56B62}">
      <dgm:prSet/>
      <dgm:spPr/>
      <dgm:t>
        <a:bodyPr/>
        <a:lstStyle/>
        <a:p>
          <a:endParaRPr lang="en-US"/>
        </a:p>
      </dgm:t>
    </dgm:pt>
    <dgm:pt modelId="{C79DA962-BA3F-4996-A49B-606C88018E77}">
      <dgm:prSet phldrT="[Text]"/>
      <dgm:spPr/>
      <dgm:t>
        <a:bodyPr/>
        <a:lstStyle/>
        <a:p>
          <a:r>
            <a:rPr lang="en-US" b="1" dirty="0"/>
            <a:t>Other Options</a:t>
          </a:r>
        </a:p>
      </dgm:t>
    </dgm:pt>
    <dgm:pt modelId="{CCFE26A2-85F7-4BB6-818D-18B2B63459A0}" type="parTrans" cxnId="{D1D37098-8A56-47EC-AD7F-38C66A48DDFB}">
      <dgm:prSet/>
      <dgm:spPr/>
      <dgm:t>
        <a:bodyPr/>
        <a:lstStyle/>
        <a:p>
          <a:endParaRPr lang="en-US"/>
        </a:p>
      </dgm:t>
    </dgm:pt>
    <dgm:pt modelId="{C0F1ED95-E52D-424A-A6EB-838AB9C9FDC9}" type="sibTrans" cxnId="{D1D37098-8A56-47EC-AD7F-38C66A48DDFB}">
      <dgm:prSet/>
      <dgm:spPr/>
      <dgm:t>
        <a:bodyPr/>
        <a:lstStyle/>
        <a:p>
          <a:endParaRPr lang="en-US"/>
        </a:p>
      </dgm:t>
    </dgm:pt>
    <dgm:pt modelId="{3367D04D-B454-448A-8D1D-F636684B3838}">
      <dgm:prSet phldrT="[Text]"/>
      <dgm:spPr/>
      <dgm:t>
        <a:bodyPr/>
        <a:lstStyle/>
        <a:p>
          <a:r>
            <a:rPr lang="en-US" dirty="0"/>
            <a:t>Wind</a:t>
          </a:r>
        </a:p>
      </dgm:t>
    </dgm:pt>
    <dgm:pt modelId="{7F9ADE4E-22E0-4AA2-A44D-0159EAB13C04}" type="parTrans" cxnId="{3AE168C6-4EF0-4232-ACF7-A311EACEFC26}">
      <dgm:prSet/>
      <dgm:spPr/>
      <dgm:t>
        <a:bodyPr/>
        <a:lstStyle/>
        <a:p>
          <a:endParaRPr lang="en-US"/>
        </a:p>
      </dgm:t>
    </dgm:pt>
    <dgm:pt modelId="{598B54F7-E2C7-4828-84C5-F26FB418B5BD}" type="sibTrans" cxnId="{3AE168C6-4EF0-4232-ACF7-A311EACEFC26}">
      <dgm:prSet/>
      <dgm:spPr/>
      <dgm:t>
        <a:bodyPr/>
        <a:lstStyle/>
        <a:p>
          <a:endParaRPr lang="en-US"/>
        </a:p>
      </dgm:t>
    </dgm:pt>
    <dgm:pt modelId="{30093A6E-43D7-48BF-B5D7-44615073E6CF}">
      <dgm:prSet phldrT="[Text]"/>
      <dgm:spPr/>
      <dgm:t>
        <a:bodyPr/>
        <a:lstStyle/>
        <a:p>
          <a:r>
            <a:rPr lang="en-US" dirty="0"/>
            <a:t>Pumped storage</a:t>
          </a:r>
        </a:p>
      </dgm:t>
    </dgm:pt>
    <dgm:pt modelId="{04A32EDD-432E-408D-9094-7FCAA9E7D4A5}" type="parTrans" cxnId="{653F75CD-5B7C-4EF1-8588-FF7E1F274096}">
      <dgm:prSet/>
      <dgm:spPr/>
      <dgm:t>
        <a:bodyPr/>
        <a:lstStyle/>
        <a:p>
          <a:endParaRPr lang="en-US"/>
        </a:p>
      </dgm:t>
    </dgm:pt>
    <dgm:pt modelId="{83883F2E-5C30-4DB6-95BF-7D398E85FAEF}" type="sibTrans" cxnId="{653F75CD-5B7C-4EF1-8588-FF7E1F274096}">
      <dgm:prSet/>
      <dgm:spPr/>
      <dgm:t>
        <a:bodyPr/>
        <a:lstStyle/>
        <a:p>
          <a:endParaRPr lang="en-US"/>
        </a:p>
      </dgm:t>
    </dgm:pt>
    <dgm:pt modelId="{07931978-5301-42C3-ABA0-A7D07399F7E5}">
      <dgm:prSet phldrT="[Text]"/>
      <dgm:spPr/>
      <dgm:t>
        <a:bodyPr/>
        <a:lstStyle/>
        <a:p>
          <a:r>
            <a:rPr lang="en-US"/>
            <a:t>Help </a:t>
          </a:r>
          <a:r>
            <a:rPr lang="en-US" dirty="0"/>
            <a:t>customers save even more energy (conservation)</a:t>
          </a:r>
        </a:p>
      </dgm:t>
    </dgm:pt>
    <dgm:pt modelId="{6B03EAD1-7988-4B20-8A5F-BD3AF004BC4B}" type="parTrans" cxnId="{26E36332-BE0E-467A-90E7-553DB3F4D7F6}">
      <dgm:prSet/>
      <dgm:spPr/>
      <dgm:t>
        <a:bodyPr/>
        <a:lstStyle/>
        <a:p>
          <a:endParaRPr lang="en-US"/>
        </a:p>
      </dgm:t>
    </dgm:pt>
    <dgm:pt modelId="{FD41F25E-DE7B-4301-8CFE-058427D99C05}" type="sibTrans" cxnId="{26E36332-BE0E-467A-90E7-553DB3F4D7F6}">
      <dgm:prSet/>
      <dgm:spPr/>
      <dgm:t>
        <a:bodyPr/>
        <a:lstStyle/>
        <a:p>
          <a:endParaRPr lang="en-US"/>
        </a:p>
      </dgm:t>
    </dgm:pt>
    <dgm:pt modelId="{A6150530-1CB1-4928-9375-657A38D4E59D}">
      <dgm:prSet phldrT="[Text]"/>
      <dgm:spPr/>
      <dgm:t>
        <a:bodyPr/>
        <a:lstStyle/>
        <a:p>
          <a:r>
            <a:rPr lang="en-US" dirty="0"/>
            <a:t>Choose the right BPA product</a:t>
          </a:r>
        </a:p>
      </dgm:t>
    </dgm:pt>
    <dgm:pt modelId="{2098DE36-B208-471B-992E-31E059F140B6}" type="parTrans" cxnId="{8D8F4B87-CC39-4DD9-A29D-2DA574FA619B}">
      <dgm:prSet/>
      <dgm:spPr/>
      <dgm:t>
        <a:bodyPr/>
        <a:lstStyle/>
        <a:p>
          <a:endParaRPr lang="en-US"/>
        </a:p>
      </dgm:t>
    </dgm:pt>
    <dgm:pt modelId="{2C0248F3-3A89-438B-BF10-CB52AAB8D56C}" type="sibTrans" cxnId="{8D8F4B87-CC39-4DD9-A29D-2DA574FA619B}">
      <dgm:prSet/>
      <dgm:spPr/>
      <dgm:t>
        <a:bodyPr/>
        <a:lstStyle/>
        <a:p>
          <a:endParaRPr lang="en-US"/>
        </a:p>
      </dgm:t>
    </dgm:pt>
    <dgm:pt modelId="{272AAD7C-7982-4F05-B1DD-04FA837771B7}">
      <dgm:prSet phldrT="[Text]"/>
      <dgm:spPr/>
      <dgm:t>
        <a:bodyPr/>
        <a:lstStyle/>
        <a:p>
          <a:r>
            <a:rPr lang="en-US" dirty="0"/>
            <a:t>Purchase supplemental power or capacity from BPA at a higher price</a:t>
          </a:r>
        </a:p>
      </dgm:t>
    </dgm:pt>
    <dgm:pt modelId="{DC9653AC-5C49-4011-A0C5-906DA1CBACDB}" type="parTrans" cxnId="{4CF42508-DFE4-4BA6-B43A-4F869CBEFB39}">
      <dgm:prSet/>
      <dgm:spPr/>
      <dgm:t>
        <a:bodyPr/>
        <a:lstStyle/>
        <a:p>
          <a:endParaRPr lang="en-US"/>
        </a:p>
      </dgm:t>
    </dgm:pt>
    <dgm:pt modelId="{86E178CD-74D5-4847-9461-AE9EC8C70FD7}" type="sibTrans" cxnId="{4CF42508-DFE4-4BA6-B43A-4F869CBEFB39}">
      <dgm:prSet/>
      <dgm:spPr/>
      <dgm:t>
        <a:bodyPr/>
        <a:lstStyle/>
        <a:p>
          <a:endParaRPr lang="en-US"/>
        </a:p>
      </dgm:t>
    </dgm:pt>
    <dgm:pt modelId="{E2B640FA-EAD9-4692-B115-360D738DAFD0}">
      <dgm:prSet phldrT="[Text]"/>
      <dgm:spPr/>
      <dgm:t>
        <a:bodyPr/>
        <a:lstStyle/>
        <a:p>
          <a:r>
            <a:rPr lang="en-US" dirty="0"/>
            <a:t>Expand capacity at existing dams</a:t>
          </a:r>
        </a:p>
      </dgm:t>
    </dgm:pt>
    <dgm:pt modelId="{FCB17989-5C31-453F-8C70-E3E09154EF83}" type="parTrans" cxnId="{AA4BB49C-2AEE-49B0-8D52-3068CCBA1EDE}">
      <dgm:prSet/>
      <dgm:spPr/>
      <dgm:t>
        <a:bodyPr/>
        <a:lstStyle/>
        <a:p>
          <a:endParaRPr lang="en-US"/>
        </a:p>
      </dgm:t>
    </dgm:pt>
    <dgm:pt modelId="{2D948C33-683F-4A5B-8171-88C20144B258}" type="sibTrans" cxnId="{AA4BB49C-2AEE-49B0-8D52-3068CCBA1EDE}">
      <dgm:prSet/>
      <dgm:spPr/>
      <dgm:t>
        <a:bodyPr/>
        <a:lstStyle/>
        <a:p>
          <a:endParaRPr lang="en-US"/>
        </a:p>
      </dgm:t>
    </dgm:pt>
    <dgm:pt modelId="{CCDED97E-C9C8-4D6B-85AF-6424E141625D}">
      <dgm:prSet phldrT="[Text]"/>
      <dgm:spPr/>
      <dgm:t>
        <a:bodyPr/>
        <a:lstStyle/>
        <a:p>
          <a:r>
            <a:rPr lang="en-US" dirty="0"/>
            <a:t>Rely on wholesale market for certain needs</a:t>
          </a:r>
        </a:p>
      </dgm:t>
    </dgm:pt>
    <dgm:pt modelId="{0A07CE59-0CAD-40DC-922B-D871E30A7F1F}" type="parTrans" cxnId="{7B1A29A6-F59C-4162-8ED3-7592F8390F14}">
      <dgm:prSet/>
      <dgm:spPr/>
      <dgm:t>
        <a:bodyPr/>
        <a:lstStyle/>
        <a:p>
          <a:endParaRPr lang="en-US"/>
        </a:p>
      </dgm:t>
    </dgm:pt>
    <dgm:pt modelId="{13EF8768-39FF-4A02-B5F5-920124E1E0B6}" type="sibTrans" cxnId="{7B1A29A6-F59C-4162-8ED3-7592F8390F14}">
      <dgm:prSet/>
      <dgm:spPr/>
      <dgm:t>
        <a:bodyPr/>
        <a:lstStyle/>
        <a:p>
          <a:endParaRPr lang="en-US"/>
        </a:p>
      </dgm:t>
    </dgm:pt>
    <dgm:pt modelId="{8EEC28AD-5021-4EC8-9E47-9605358B1277}">
      <dgm:prSet phldrT="[Text]"/>
      <dgm:spPr/>
      <dgm:t>
        <a:bodyPr/>
        <a:lstStyle/>
        <a:p>
          <a:r>
            <a:rPr lang="en-US" dirty="0"/>
            <a:t>Emergency action plan for low-likelihood, high-impact extreme events  </a:t>
          </a:r>
        </a:p>
      </dgm:t>
    </dgm:pt>
    <dgm:pt modelId="{8DFC30C8-660E-4075-AE12-5620E38FA4B1}" type="parTrans" cxnId="{717C26D8-7583-4951-AB94-462E1B7846DA}">
      <dgm:prSet/>
      <dgm:spPr/>
      <dgm:t>
        <a:bodyPr/>
        <a:lstStyle/>
        <a:p>
          <a:endParaRPr lang="en-US"/>
        </a:p>
      </dgm:t>
    </dgm:pt>
    <dgm:pt modelId="{E8FE78E8-2CFE-4DD8-9DC3-2827B63E191F}" type="sibTrans" cxnId="{717C26D8-7583-4951-AB94-462E1B7846DA}">
      <dgm:prSet/>
      <dgm:spPr/>
      <dgm:t>
        <a:bodyPr/>
        <a:lstStyle/>
        <a:p>
          <a:endParaRPr lang="en-US"/>
        </a:p>
      </dgm:t>
    </dgm:pt>
    <dgm:pt modelId="{D7F86D88-E873-446E-A6BC-7479A809C2D1}">
      <dgm:prSet phldrT="[Text]"/>
      <dgm:spPr/>
      <dgm:t>
        <a:bodyPr/>
        <a:lstStyle/>
        <a:p>
          <a:r>
            <a:rPr lang="en-US" dirty="0"/>
            <a:t>Adjust wholesale marketing practices to preserve water/generator capacity over the winter</a:t>
          </a:r>
        </a:p>
      </dgm:t>
    </dgm:pt>
    <dgm:pt modelId="{8998E121-E1ED-43E8-9663-06CFE8F82323}" type="parTrans" cxnId="{85EBCBE8-FB9E-49C5-91C0-3341DBAB7B9C}">
      <dgm:prSet/>
      <dgm:spPr/>
      <dgm:t>
        <a:bodyPr/>
        <a:lstStyle/>
        <a:p>
          <a:endParaRPr lang="en-US"/>
        </a:p>
      </dgm:t>
    </dgm:pt>
    <dgm:pt modelId="{13B63C05-6666-4201-87DC-B76F061C601C}" type="sibTrans" cxnId="{85EBCBE8-FB9E-49C5-91C0-3341DBAB7B9C}">
      <dgm:prSet/>
      <dgm:spPr/>
      <dgm:t>
        <a:bodyPr/>
        <a:lstStyle/>
        <a:p>
          <a:endParaRPr lang="en-US"/>
        </a:p>
      </dgm:t>
    </dgm:pt>
    <dgm:pt modelId="{338EC2DE-3C52-4681-BB28-70127ED70A9C}" type="pres">
      <dgm:prSet presAssocID="{5D20C1E0-D0BB-4E49-9CF6-85767187FCD9}" presName="diagram" presStyleCnt="0">
        <dgm:presLayoutVars>
          <dgm:dir/>
          <dgm:resizeHandles val="exact"/>
        </dgm:presLayoutVars>
      </dgm:prSet>
      <dgm:spPr/>
    </dgm:pt>
    <dgm:pt modelId="{41EC2697-85BA-4FCC-A7B4-7C39D2198477}" type="pres">
      <dgm:prSet presAssocID="{A842F588-61D9-4666-B2F6-E9FD469E2003}" presName="node" presStyleLbl="node1" presStyleIdx="0" presStyleCnt="4">
        <dgm:presLayoutVars>
          <dgm:bulletEnabled val="1"/>
        </dgm:presLayoutVars>
      </dgm:prSet>
      <dgm:spPr/>
    </dgm:pt>
    <dgm:pt modelId="{8EAC5F26-9439-457B-BC41-6740C8157445}" type="pres">
      <dgm:prSet presAssocID="{9F49E5E8-7491-4714-A36F-981C459BEC3F}" presName="sibTrans" presStyleCnt="0"/>
      <dgm:spPr/>
    </dgm:pt>
    <dgm:pt modelId="{F8904754-8A30-4278-B09E-DC84BC2462B6}" type="pres">
      <dgm:prSet presAssocID="{F5CC5AB1-950B-4A0A-BB11-8C215F82CE25}" presName="node" presStyleLbl="node1" presStyleIdx="1" presStyleCnt="4">
        <dgm:presLayoutVars>
          <dgm:bulletEnabled val="1"/>
        </dgm:presLayoutVars>
      </dgm:prSet>
      <dgm:spPr/>
    </dgm:pt>
    <dgm:pt modelId="{642ED61B-16E5-4C74-A625-4EC64FD9E8A1}" type="pres">
      <dgm:prSet presAssocID="{0A6DA257-1159-415C-A79E-C06A2C9CD296}" presName="sibTrans" presStyleCnt="0"/>
      <dgm:spPr/>
    </dgm:pt>
    <dgm:pt modelId="{84C863E6-867A-4F48-A1D7-B8A045E17FA5}" type="pres">
      <dgm:prSet presAssocID="{4788FC29-0BF1-4051-8015-BDEF64FBE5CA}" presName="node" presStyleLbl="node1" presStyleIdx="2" presStyleCnt="4">
        <dgm:presLayoutVars>
          <dgm:bulletEnabled val="1"/>
        </dgm:presLayoutVars>
      </dgm:prSet>
      <dgm:spPr/>
    </dgm:pt>
    <dgm:pt modelId="{DDD91AF9-C820-4FB3-ADEC-20ADB116B235}" type="pres">
      <dgm:prSet presAssocID="{F5DBCBDB-3744-4D2D-86C1-B270E41863E9}" presName="sibTrans" presStyleCnt="0"/>
      <dgm:spPr/>
    </dgm:pt>
    <dgm:pt modelId="{A2B9A941-1A48-432C-95D2-BFF376F5DD40}" type="pres">
      <dgm:prSet presAssocID="{C79DA962-BA3F-4996-A49B-606C88018E77}" presName="node" presStyleLbl="node1" presStyleIdx="3" presStyleCnt="4">
        <dgm:presLayoutVars>
          <dgm:bulletEnabled val="1"/>
        </dgm:presLayoutVars>
      </dgm:prSet>
      <dgm:spPr/>
    </dgm:pt>
  </dgm:ptLst>
  <dgm:cxnLst>
    <dgm:cxn modelId="{4667B506-B877-427E-AAA7-F85165232FC1}" type="presOf" srcId="{E2B640FA-EAD9-4692-B115-360D738DAFD0}" destId="{F8904754-8A30-4278-B09E-DC84BC2462B6}" srcOrd="0" destOrd="7" presId="urn:microsoft.com/office/officeart/2005/8/layout/default"/>
    <dgm:cxn modelId="{4CF42508-DFE4-4BA6-B43A-4F869CBEFB39}" srcId="{A842F588-61D9-4666-B2F6-E9FD469E2003}" destId="{272AAD7C-7982-4F05-B1DD-04FA837771B7}" srcOrd="1" destOrd="0" parTransId="{DC9653AC-5C49-4011-A0C5-906DA1CBACDB}" sibTransId="{86E178CD-74D5-4847-9461-AE9EC8C70FD7}"/>
    <dgm:cxn modelId="{1A2D680D-9291-4B51-93CE-E30BCFCDE7C4}" srcId="{4788FC29-0BF1-4051-8015-BDEF64FBE5CA}" destId="{52BFE999-13F1-4652-8288-F0C327197A4A}" srcOrd="1" destOrd="0" parTransId="{10BCEA84-35A2-4DBA-8B5E-DB76AE5FE235}" sibTransId="{0F435602-EF13-49AD-8866-82012423B68A}"/>
    <dgm:cxn modelId="{FC93B411-04D0-4961-9D0E-2FE54242F8E2}" srcId="{5D20C1E0-D0BB-4E49-9CF6-85767187FCD9}" destId="{4788FC29-0BF1-4051-8015-BDEF64FBE5CA}" srcOrd="2" destOrd="0" parTransId="{822C60C0-9D52-4EDC-B1B7-A0F459B8BC04}" sibTransId="{F5DBCBDB-3744-4D2D-86C1-B270E41863E9}"/>
    <dgm:cxn modelId="{B7DFF917-0BC8-4E9E-B8AB-3E21B6E10114}" type="presOf" srcId="{3D771732-1CCE-4FDB-AF53-60472F43EDBE}" destId="{84C863E6-867A-4F48-A1D7-B8A045E17FA5}" srcOrd="0" destOrd="3" presId="urn:microsoft.com/office/officeart/2005/8/layout/default"/>
    <dgm:cxn modelId="{9641BC31-C700-492A-854C-8FC10CDC5A28}" srcId="{4788FC29-0BF1-4051-8015-BDEF64FBE5CA}" destId="{3D771732-1CCE-4FDB-AF53-60472F43EDBE}" srcOrd="2" destOrd="0" parTransId="{A6A3E8A2-D931-40B0-B39B-EF921EAA4721}" sibTransId="{FDF800CD-777F-4F37-85B2-526986D334A9}"/>
    <dgm:cxn modelId="{26E36332-BE0E-467A-90E7-553DB3F4D7F6}" srcId="{4788FC29-0BF1-4051-8015-BDEF64FBE5CA}" destId="{07931978-5301-42C3-ABA0-A7D07399F7E5}" srcOrd="0" destOrd="0" parTransId="{6B03EAD1-7988-4B20-8A5F-BD3AF004BC4B}" sibTransId="{FD41F25E-DE7B-4301-8CFE-058427D99C05}"/>
    <dgm:cxn modelId="{D4D22836-3A0B-4B16-AFBF-C83FA844FF59}" type="presOf" srcId="{617D66E8-3E06-4337-9887-CE6E38743125}" destId="{F8904754-8A30-4278-B09E-DC84BC2462B6}" srcOrd="0" destOrd="4" presId="urn:microsoft.com/office/officeart/2005/8/layout/default"/>
    <dgm:cxn modelId="{D344463E-2580-4075-8680-7109BC4A71AF}" type="presOf" srcId="{88A31DD1-CC16-488B-9616-5C03CE6F0513}" destId="{F8904754-8A30-4278-B09E-DC84BC2462B6}" srcOrd="0" destOrd="3" presId="urn:microsoft.com/office/officeart/2005/8/layout/default"/>
    <dgm:cxn modelId="{D1DCC05B-32F1-480B-967A-3E10855B709D}" type="presOf" srcId="{5D20C1E0-D0BB-4E49-9CF6-85767187FCD9}" destId="{338EC2DE-3C52-4681-BB28-70127ED70A9C}" srcOrd="0" destOrd="0" presId="urn:microsoft.com/office/officeart/2005/8/layout/default"/>
    <dgm:cxn modelId="{3D850046-5610-448E-BA3A-E8D9E08798D6}" type="presOf" srcId="{3367D04D-B454-448A-8D1D-F636684B3838}" destId="{F8904754-8A30-4278-B09E-DC84BC2462B6}" srcOrd="0" destOrd="1" presId="urn:microsoft.com/office/officeart/2005/8/layout/default"/>
    <dgm:cxn modelId="{63286E6C-415C-48F8-BE21-5D242214B383}" srcId="{F5CC5AB1-950B-4A0A-BB11-8C215F82CE25}" destId="{D1B67083-EBBB-4256-B3D4-B7F87DD76A49}" srcOrd="4" destOrd="0" parTransId="{0190DC77-7014-4C0D-8E7C-EEBAC0F3FA7F}" sibTransId="{074D4E13-DFA5-46F3-A1AB-5E1B6CCA41E4}"/>
    <dgm:cxn modelId="{ADA2F875-6957-4454-9EA8-1A9EA1FB7D9C}" type="presOf" srcId="{272AAD7C-7982-4F05-B1DD-04FA837771B7}" destId="{41EC2697-85BA-4FCC-A7B4-7C39D2198477}" srcOrd="0" destOrd="2" presId="urn:microsoft.com/office/officeart/2005/8/layout/default"/>
    <dgm:cxn modelId="{01D7DB76-8FEF-41B2-9151-47C362A30953}" type="presOf" srcId="{A6150530-1CB1-4928-9375-657A38D4E59D}" destId="{41EC2697-85BA-4FCC-A7B4-7C39D2198477}" srcOrd="0" destOrd="1" presId="urn:microsoft.com/office/officeart/2005/8/layout/default"/>
    <dgm:cxn modelId="{7C897357-9350-4830-94E0-1C8B529E6B44}" srcId="{F5CC5AB1-950B-4A0A-BB11-8C215F82CE25}" destId="{617D66E8-3E06-4337-9887-CE6E38743125}" srcOrd="3" destOrd="0" parTransId="{BB355FEB-89C9-4D13-A18D-1B04708D9D1B}" sibTransId="{19D5EE5E-4CE5-49A1-B36A-4DF7CD6B536C}"/>
    <dgm:cxn modelId="{E9088E58-8EF5-47D3-BF66-32908032AE65}" srcId="{F5CC5AB1-950B-4A0A-BB11-8C215F82CE25}" destId="{B9A9D222-CB61-4C86-92F5-6CB362AEE137}" srcOrd="1" destOrd="0" parTransId="{A2BEBA97-1F63-45AA-A663-B5932A880E00}" sibTransId="{D1EED14A-9E0F-4BEE-90E0-4E30397B842F}"/>
    <dgm:cxn modelId="{0DD0525A-D3D7-4E3A-A353-65219FC56B62}" srcId="{5D20C1E0-D0BB-4E49-9CF6-85767187FCD9}" destId="{F5CC5AB1-950B-4A0A-BB11-8C215F82CE25}" srcOrd="1" destOrd="0" parTransId="{593A515F-C84F-491C-BBE7-3BCA3690E664}" sibTransId="{0A6DA257-1159-415C-A79E-C06A2C9CD296}"/>
    <dgm:cxn modelId="{8D8F4B87-CC39-4DD9-A29D-2DA574FA619B}" srcId="{A842F588-61D9-4666-B2F6-E9FD469E2003}" destId="{A6150530-1CB1-4928-9375-657A38D4E59D}" srcOrd="0" destOrd="0" parTransId="{2098DE36-B208-471B-992E-31E059F140B6}" sibTransId="{2C0248F3-3A89-438B-BF10-CB52AAB8D56C}"/>
    <dgm:cxn modelId="{68DD8A88-A214-4B24-8320-63ED80DDB2B6}" type="presOf" srcId="{52BFE999-13F1-4652-8288-F0C327197A4A}" destId="{84C863E6-867A-4F48-A1D7-B8A045E17FA5}" srcOrd="0" destOrd="2" presId="urn:microsoft.com/office/officeart/2005/8/layout/default"/>
    <dgm:cxn modelId="{EB5C4593-FF76-40F8-BA30-59BF0D61FDEB}" type="presOf" srcId="{4788FC29-0BF1-4051-8015-BDEF64FBE5CA}" destId="{84C863E6-867A-4F48-A1D7-B8A045E17FA5}" srcOrd="0" destOrd="0" presId="urn:microsoft.com/office/officeart/2005/8/layout/default"/>
    <dgm:cxn modelId="{D1D37098-8A56-47EC-AD7F-38C66A48DDFB}" srcId="{5D20C1E0-D0BB-4E49-9CF6-85767187FCD9}" destId="{C79DA962-BA3F-4996-A49B-606C88018E77}" srcOrd="3" destOrd="0" parTransId="{CCFE26A2-85F7-4BB6-818D-18B2B63459A0}" sibTransId="{C0F1ED95-E52D-424A-A6EB-838AB9C9FDC9}"/>
    <dgm:cxn modelId="{DE9B569B-C1FF-49BC-ADFA-486986E06FE8}" type="presOf" srcId="{A842F588-61D9-4666-B2F6-E9FD469E2003}" destId="{41EC2697-85BA-4FCC-A7B4-7C39D2198477}" srcOrd="0" destOrd="0" presId="urn:microsoft.com/office/officeart/2005/8/layout/default"/>
    <dgm:cxn modelId="{79D1989C-94C6-480C-B5F4-CE4434DB5F23}" type="presOf" srcId="{F5CC5AB1-950B-4A0A-BB11-8C215F82CE25}" destId="{F8904754-8A30-4278-B09E-DC84BC2462B6}" srcOrd="0" destOrd="0" presId="urn:microsoft.com/office/officeart/2005/8/layout/default"/>
    <dgm:cxn modelId="{AA4BB49C-2AEE-49B0-8D52-3068CCBA1EDE}" srcId="{F5CC5AB1-950B-4A0A-BB11-8C215F82CE25}" destId="{E2B640FA-EAD9-4692-B115-360D738DAFD0}" srcOrd="6" destOrd="0" parTransId="{FCB17989-5C31-453F-8C70-E3E09154EF83}" sibTransId="{2D948C33-683F-4A5B-8171-88C20144B258}"/>
    <dgm:cxn modelId="{7B1A29A6-F59C-4162-8ED3-7592F8390F14}" srcId="{C79DA962-BA3F-4996-A49B-606C88018E77}" destId="{CCDED97E-C9C8-4D6B-85AF-6424E141625D}" srcOrd="1" destOrd="0" parTransId="{0A07CE59-0CAD-40DC-922B-D871E30A7F1F}" sibTransId="{13EF8768-39FF-4A02-B5F5-920124E1E0B6}"/>
    <dgm:cxn modelId="{33C47FA9-AA92-467D-9B6E-18464250F157}" type="presOf" srcId="{30093A6E-43D7-48BF-B5D7-44615073E6CF}" destId="{F8904754-8A30-4278-B09E-DC84BC2462B6}" srcOrd="0" destOrd="6" presId="urn:microsoft.com/office/officeart/2005/8/layout/default"/>
    <dgm:cxn modelId="{00CAA9AA-B562-4D8B-A740-2CFCC852D73C}" type="presOf" srcId="{07931978-5301-42C3-ABA0-A7D07399F7E5}" destId="{84C863E6-867A-4F48-A1D7-B8A045E17FA5}" srcOrd="0" destOrd="1" presId="urn:microsoft.com/office/officeart/2005/8/layout/default"/>
    <dgm:cxn modelId="{EB4280AF-99A7-433B-AC0D-5831D2786C8D}" type="presOf" srcId="{B9A9D222-CB61-4C86-92F5-6CB362AEE137}" destId="{F8904754-8A30-4278-B09E-DC84BC2462B6}" srcOrd="0" destOrd="2" presId="urn:microsoft.com/office/officeart/2005/8/layout/default"/>
    <dgm:cxn modelId="{B6D151B2-BCC7-4580-9E89-22B905CB760E}" srcId="{5D20C1E0-D0BB-4E49-9CF6-85767187FCD9}" destId="{A842F588-61D9-4666-B2F6-E9FD469E2003}" srcOrd="0" destOrd="0" parTransId="{1B80D3A1-E17B-4685-9A5C-466F135B3DB4}" sibTransId="{9F49E5E8-7491-4714-A36F-981C459BEC3F}"/>
    <dgm:cxn modelId="{3AE168C6-4EF0-4232-ACF7-A311EACEFC26}" srcId="{F5CC5AB1-950B-4A0A-BB11-8C215F82CE25}" destId="{3367D04D-B454-448A-8D1D-F636684B3838}" srcOrd="0" destOrd="0" parTransId="{7F9ADE4E-22E0-4AA2-A44D-0159EAB13C04}" sibTransId="{598B54F7-E2C7-4828-84C5-F26FB418B5BD}"/>
    <dgm:cxn modelId="{653F75CD-5B7C-4EF1-8588-FF7E1F274096}" srcId="{F5CC5AB1-950B-4A0A-BB11-8C215F82CE25}" destId="{30093A6E-43D7-48BF-B5D7-44615073E6CF}" srcOrd="5" destOrd="0" parTransId="{04A32EDD-432E-408D-9094-7FCAA9E7D4A5}" sibTransId="{83883F2E-5C30-4DB6-95BF-7D398E85FAEF}"/>
    <dgm:cxn modelId="{D4FAA5D3-FD8F-4F8A-914C-2BD58DC862B8}" type="presOf" srcId="{D7F86D88-E873-446E-A6BC-7479A809C2D1}" destId="{A2B9A941-1A48-432C-95D2-BFF376F5DD40}" srcOrd="0" destOrd="1" presId="urn:microsoft.com/office/officeart/2005/8/layout/default"/>
    <dgm:cxn modelId="{00FFA8D5-2BF2-4258-8AC4-9489EBDC8E9C}" type="presOf" srcId="{C79DA962-BA3F-4996-A49B-606C88018E77}" destId="{A2B9A941-1A48-432C-95D2-BFF376F5DD40}" srcOrd="0" destOrd="0" presId="urn:microsoft.com/office/officeart/2005/8/layout/default"/>
    <dgm:cxn modelId="{717C26D8-7583-4951-AB94-462E1B7846DA}" srcId="{C79DA962-BA3F-4996-A49B-606C88018E77}" destId="{8EEC28AD-5021-4EC8-9E47-9605358B1277}" srcOrd="2" destOrd="0" parTransId="{8DFC30C8-660E-4075-AE12-5620E38FA4B1}" sibTransId="{E8FE78E8-2CFE-4DD8-9DC3-2827B63E191F}"/>
    <dgm:cxn modelId="{CD4799D8-BB13-4813-8C3F-EFA6CC7F9F18}" type="presOf" srcId="{8EEC28AD-5021-4EC8-9E47-9605358B1277}" destId="{A2B9A941-1A48-432C-95D2-BFF376F5DD40}" srcOrd="0" destOrd="3" presId="urn:microsoft.com/office/officeart/2005/8/layout/default"/>
    <dgm:cxn modelId="{6A9B27DF-CAF2-4955-B2E9-82808A0FE1A2}" type="presOf" srcId="{D1B67083-EBBB-4256-B3D4-B7F87DD76A49}" destId="{F8904754-8A30-4278-B09E-DC84BC2462B6}" srcOrd="0" destOrd="5" presId="urn:microsoft.com/office/officeart/2005/8/layout/default"/>
    <dgm:cxn modelId="{85EBCBE8-FB9E-49C5-91C0-3341DBAB7B9C}" srcId="{C79DA962-BA3F-4996-A49B-606C88018E77}" destId="{D7F86D88-E873-446E-A6BC-7479A809C2D1}" srcOrd="0" destOrd="0" parTransId="{8998E121-E1ED-43E8-9663-06CFE8F82323}" sibTransId="{13B63C05-6666-4201-87DC-B76F061C601C}"/>
    <dgm:cxn modelId="{3ADCB8FD-43C3-4BAE-8AB9-FE38033404CE}" type="presOf" srcId="{CCDED97E-C9C8-4D6B-85AF-6424E141625D}" destId="{A2B9A941-1A48-432C-95D2-BFF376F5DD40}" srcOrd="0" destOrd="2" presId="urn:microsoft.com/office/officeart/2005/8/layout/default"/>
    <dgm:cxn modelId="{1217D3FF-2ADE-4439-8529-F07DB775D92C}" srcId="{F5CC5AB1-950B-4A0A-BB11-8C215F82CE25}" destId="{88A31DD1-CC16-488B-9616-5C03CE6F0513}" srcOrd="2" destOrd="0" parTransId="{02EA650F-EF23-4A25-9439-70939969D38E}" sibTransId="{E97890F5-CB24-49B2-819A-94D57A3E072B}"/>
    <dgm:cxn modelId="{1848342C-FBC1-4FA6-A663-7C8CFA0AD89C}" type="presParOf" srcId="{338EC2DE-3C52-4681-BB28-70127ED70A9C}" destId="{41EC2697-85BA-4FCC-A7B4-7C39D2198477}" srcOrd="0" destOrd="0" presId="urn:microsoft.com/office/officeart/2005/8/layout/default"/>
    <dgm:cxn modelId="{AA341A2A-14D1-47CF-9FE3-FB6F87E10C52}" type="presParOf" srcId="{338EC2DE-3C52-4681-BB28-70127ED70A9C}" destId="{8EAC5F26-9439-457B-BC41-6740C8157445}" srcOrd="1" destOrd="0" presId="urn:microsoft.com/office/officeart/2005/8/layout/default"/>
    <dgm:cxn modelId="{CA35E18C-AE24-42D8-9587-87BD0B05D521}" type="presParOf" srcId="{338EC2DE-3C52-4681-BB28-70127ED70A9C}" destId="{F8904754-8A30-4278-B09E-DC84BC2462B6}" srcOrd="2" destOrd="0" presId="urn:microsoft.com/office/officeart/2005/8/layout/default"/>
    <dgm:cxn modelId="{B81E6669-D838-49BB-861C-539D131AA365}" type="presParOf" srcId="{338EC2DE-3C52-4681-BB28-70127ED70A9C}" destId="{642ED61B-16E5-4C74-A625-4EC64FD9E8A1}" srcOrd="3" destOrd="0" presId="urn:microsoft.com/office/officeart/2005/8/layout/default"/>
    <dgm:cxn modelId="{92EFAF83-E23D-4C71-87B2-3BA9ABAA4228}" type="presParOf" srcId="{338EC2DE-3C52-4681-BB28-70127ED70A9C}" destId="{84C863E6-867A-4F48-A1D7-B8A045E17FA5}" srcOrd="4" destOrd="0" presId="urn:microsoft.com/office/officeart/2005/8/layout/default"/>
    <dgm:cxn modelId="{6EDD5D73-6FC5-4433-94F8-BBF0018C4BF3}" type="presParOf" srcId="{338EC2DE-3C52-4681-BB28-70127ED70A9C}" destId="{DDD91AF9-C820-4FB3-ADEC-20ADB116B235}" srcOrd="5" destOrd="0" presId="urn:microsoft.com/office/officeart/2005/8/layout/default"/>
    <dgm:cxn modelId="{BEDC7159-532B-4636-B433-84FE2DFC1092}" type="presParOf" srcId="{338EC2DE-3C52-4681-BB28-70127ED70A9C}" destId="{A2B9A941-1A48-432C-95D2-BFF376F5DD40}"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D20C1E0-D0BB-4E49-9CF6-85767187FCD9}"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A842F588-61D9-4666-B2F6-E9FD469E2003}">
      <dgm:prSet phldrT="[Text]"/>
      <dgm:spPr/>
      <dgm:t>
        <a:bodyPr/>
        <a:lstStyle/>
        <a:p>
          <a:r>
            <a:rPr lang="en-US" b="1" dirty="0"/>
            <a:t>BPA</a:t>
          </a:r>
        </a:p>
      </dgm:t>
    </dgm:pt>
    <dgm:pt modelId="{1B80D3A1-E17B-4685-9A5C-466F135B3DB4}" type="parTrans" cxnId="{B6D151B2-BCC7-4580-9E89-22B905CB760E}">
      <dgm:prSet/>
      <dgm:spPr/>
      <dgm:t>
        <a:bodyPr/>
        <a:lstStyle/>
        <a:p>
          <a:endParaRPr lang="en-US"/>
        </a:p>
      </dgm:t>
    </dgm:pt>
    <dgm:pt modelId="{9F49E5E8-7491-4714-A36F-981C459BEC3F}" type="sibTrans" cxnId="{B6D151B2-BCC7-4580-9E89-22B905CB760E}">
      <dgm:prSet/>
      <dgm:spPr/>
      <dgm:t>
        <a:bodyPr/>
        <a:lstStyle/>
        <a:p>
          <a:endParaRPr lang="en-US"/>
        </a:p>
      </dgm:t>
    </dgm:pt>
    <dgm:pt modelId="{B9A9D222-CB61-4C86-92F5-6CB362AEE137}">
      <dgm:prSet phldrT="[Text]"/>
      <dgm:spPr/>
      <dgm:t>
        <a:bodyPr/>
        <a:lstStyle/>
        <a:p>
          <a:r>
            <a:rPr lang="en-US" dirty="0">
              <a:solidFill>
                <a:schemeClr val="tx1">
                  <a:lumMod val="50000"/>
                  <a:lumOff val="50000"/>
                </a:schemeClr>
              </a:solidFill>
            </a:rPr>
            <a:t>Solar</a:t>
          </a:r>
        </a:p>
      </dgm:t>
    </dgm:pt>
    <dgm:pt modelId="{A2BEBA97-1F63-45AA-A663-B5932A880E00}" type="parTrans" cxnId="{E9088E58-8EF5-47D3-BF66-32908032AE65}">
      <dgm:prSet/>
      <dgm:spPr/>
      <dgm:t>
        <a:bodyPr/>
        <a:lstStyle/>
        <a:p>
          <a:endParaRPr lang="en-US"/>
        </a:p>
      </dgm:t>
    </dgm:pt>
    <dgm:pt modelId="{D1EED14A-9E0F-4BEE-90E0-4E30397B842F}" type="sibTrans" cxnId="{E9088E58-8EF5-47D3-BF66-32908032AE65}">
      <dgm:prSet/>
      <dgm:spPr/>
      <dgm:t>
        <a:bodyPr/>
        <a:lstStyle/>
        <a:p>
          <a:endParaRPr lang="en-US"/>
        </a:p>
      </dgm:t>
    </dgm:pt>
    <dgm:pt modelId="{88A31DD1-CC16-488B-9616-5C03CE6F0513}">
      <dgm:prSet phldrT="[Text]"/>
      <dgm:spPr/>
      <dgm:t>
        <a:bodyPr/>
        <a:lstStyle/>
        <a:p>
          <a:r>
            <a:rPr lang="en-US" dirty="0">
              <a:solidFill>
                <a:schemeClr val="tx1">
                  <a:lumMod val="50000"/>
                  <a:lumOff val="50000"/>
                </a:schemeClr>
              </a:solidFill>
            </a:rPr>
            <a:t>Short-duration battery</a:t>
          </a:r>
        </a:p>
      </dgm:t>
    </dgm:pt>
    <dgm:pt modelId="{02EA650F-EF23-4A25-9439-70939969D38E}" type="parTrans" cxnId="{1217D3FF-2ADE-4439-8529-F07DB775D92C}">
      <dgm:prSet/>
      <dgm:spPr/>
      <dgm:t>
        <a:bodyPr/>
        <a:lstStyle/>
        <a:p>
          <a:endParaRPr lang="en-US"/>
        </a:p>
      </dgm:t>
    </dgm:pt>
    <dgm:pt modelId="{E97890F5-CB24-49B2-819A-94D57A3E072B}" type="sibTrans" cxnId="{1217D3FF-2ADE-4439-8529-F07DB775D92C}">
      <dgm:prSet/>
      <dgm:spPr/>
      <dgm:t>
        <a:bodyPr/>
        <a:lstStyle/>
        <a:p>
          <a:endParaRPr lang="en-US"/>
        </a:p>
      </dgm:t>
    </dgm:pt>
    <dgm:pt modelId="{617D66E8-3E06-4337-9887-CE6E38743125}">
      <dgm:prSet phldrT="[Text]"/>
      <dgm:spPr/>
      <dgm:t>
        <a:bodyPr/>
        <a:lstStyle/>
        <a:p>
          <a:r>
            <a:rPr lang="en-US" dirty="0">
              <a:solidFill>
                <a:schemeClr val="tx1">
                  <a:lumMod val="50000"/>
                  <a:lumOff val="50000"/>
                </a:schemeClr>
              </a:solidFill>
            </a:rPr>
            <a:t>Long-duration battery</a:t>
          </a:r>
        </a:p>
      </dgm:t>
    </dgm:pt>
    <dgm:pt modelId="{BB355FEB-89C9-4D13-A18D-1B04708D9D1B}" type="parTrans" cxnId="{7C897357-9350-4830-94E0-1C8B529E6B44}">
      <dgm:prSet/>
      <dgm:spPr/>
      <dgm:t>
        <a:bodyPr/>
        <a:lstStyle/>
        <a:p>
          <a:endParaRPr lang="en-US"/>
        </a:p>
      </dgm:t>
    </dgm:pt>
    <dgm:pt modelId="{19D5EE5E-4CE5-49A1-B36A-4DF7CD6B536C}" type="sibTrans" cxnId="{7C897357-9350-4830-94E0-1C8B529E6B44}">
      <dgm:prSet/>
      <dgm:spPr/>
      <dgm:t>
        <a:bodyPr/>
        <a:lstStyle/>
        <a:p>
          <a:endParaRPr lang="en-US"/>
        </a:p>
      </dgm:t>
    </dgm:pt>
    <dgm:pt modelId="{4788FC29-0BF1-4051-8015-BDEF64FBE5CA}">
      <dgm:prSet phldrT="[Text]"/>
      <dgm:spPr/>
      <dgm:t>
        <a:bodyPr/>
        <a:lstStyle/>
        <a:p>
          <a:r>
            <a:rPr lang="en-US" b="1" dirty="0"/>
            <a:t>Demand-side Management</a:t>
          </a:r>
        </a:p>
      </dgm:t>
    </dgm:pt>
    <dgm:pt modelId="{822C60C0-9D52-4EDC-B1B7-A0F459B8BC04}" type="parTrans" cxnId="{FC93B411-04D0-4961-9D0E-2FE54242F8E2}">
      <dgm:prSet/>
      <dgm:spPr/>
      <dgm:t>
        <a:bodyPr/>
        <a:lstStyle/>
        <a:p>
          <a:endParaRPr lang="en-US"/>
        </a:p>
      </dgm:t>
    </dgm:pt>
    <dgm:pt modelId="{F5DBCBDB-3744-4D2D-86C1-B270E41863E9}" type="sibTrans" cxnId="{FC93B411-04D0-4961-9D0E-2FE54242F8E2}">
      <dgm:prSet/>
      <dgm:spPr/>
      <dgm:t>
        <a:bodyPr/>
        <a:lstStyle/>
        <a:p>
          <a:endParaRPr lang="en-US"/>
        </a:p>
      </dgm:t>
    </dgm:pt>
    <dgm:pt modelId="{52BFE999-13F1-4652-8288-F0C327197A4A}">
      <dgm:prSet phldrT="[Text]"/>
      <dgm:spPr/>
      <dgm:t>
        <a:bodyPr/>
        <a:lstStyle/>
        <a:p>
          <a:r>
            <a:rPr lang="en-US" b="1" dirty="0"/>
            <a:t>Help customers shift when they use energy (demand response)</a:t>
          </a:r>
        </a:p>
      </dgm:t>
    </dgm:pt>
    <dgm:pt modelId="{10BCEA84-35A2-4DBA-8B5E-DB76AE5FE235}" type="parTrans" cxnId="{1A2D680D-9291-4B51-93CE-E30BCFCDE7C4}">
      <dgm:prSet/>
      <dgm:spPr/>
      <dgm:t>
        <a:bodyPr/>
        <a:lstStyle/>
        <a:p>
          <a:endParaRPr lang="en-US"/>
        </a:p>
      </dgm:t>
    </dgm:pt>
    <dgm:pt modelId="{0F435602-EF13-49AD-8866-82012423B68A}" type="sibTrans" cxnId="{1A2D680D-9291-4B51-93CE-E30BCFCDE7C4}">
      <dgm:prSet/>
      <dgm:spPr/>
      <dgm:t>
        <a:bodyPr/>
        <a:lstStyle/>
        <a:p>
          <a:endParaRPr lang="en-US"/>
        </a:p>
      </dgm:t>
    </dgm:pt>
    <dgm:pt modelId="{3D771732-1CCE-4FDB-AF53-60472F43EDBE}">
      <dgm:prSet phldrT="[Text]"/>
      <dgm:spPr/>
      <dgm:t>
        <a:bodyPr/>
        <a:lstStyle/>
        <a:p>
          <a:r>
            <a:rPr lang="en-US" dirty="0">
              <a:solidFill>
                <a:schemeClr val="tx1">
                  <a:lumMod val="50000"/>
                  <a:lumOff val="50000"/>
                </a:schemeClr>
              </a:solidFill>
            </a:rPr>
            <a:t>Help even more customers generate their own energy (rooftop solar)</a:t>
          </a:r>
        </a:p>
      </dgm:t>
    </dgm:pt>
    <dgm:pt modelId="{A6A3E8A2-D931-40B0-B39B-EF921EAA4721}" type="parTrans" cxnId="{9641BC31-C700-492A-854C-8FC10CDC5A28}">
      <dgm:prSet/>
      <dgm:spPr/>
      <dgm:t>
        <a:bodyPr/>
        <a:lstStyle/>
        <a:p>
          <a:endParaRPr lang="en-US"/>
        </a:p>
      </dgm:t>
    </dgm:pt>
    <dgm:pt modelId="{FDF800CD-777F-4F37-85B2-526986D334A9}" type="sibTrans" cxnId="{9641BC31-C700-492A-854C-8FC10CDC5A28}">
      <dgm:prSet/>
      <dgm:spPr/>
      <dgm:t>
        <a:bodyPr/>
        <a:lstStyle/>
        <a:p>
          <a:endParaRPr lang="en-US"/>
        </a:p>
      </dgm:t>
    </dgm:pt>
    <dgm:pt modelId="{D1B67083-EBBB-4256-B3D4-B7F87DD76A49}">
      <dgm:prSet phldrT="[Text]"/>
      <dgm:spPr/>
      <dgm:t>
        <a:bodyPr/>
        <a:lstStyle/>
        <a:p>
          <a:r>
            <a:rPr lang="en-US" dirty="0">
              <a:solidFill>
                <a:schemeClr val="tx1">
                  <a:lumMod val="50000"/>
                  <a:lumOff val="50000"/>
                </a:schemeClr>
              </a:solidFill>
            </a:rPr>
            <a:t>Nuclear</a:t>
          </a:r>
        </a:p>
      </dgm:t>
    </dgm:pt>
    <dgm:pt modelId="{0190DC77-7014-4C0D-8E7C-EEBAC0F3FA7F}" type="parTrans" cxnId="{63286E6C-415C-48F8-BE21-5D242214B383}">
      <dgm:prSet/>
      <dgm:spPr/>
      <dgm:t>
        <a:bodyPr/>
        <a:lstStyle/>
        <a:p>
          <a:endParaRPr lang="en-US"/>
        </a:p>
      </dgm:t>
    </dgm:pt>
    <dgm:pt modelId="{074D4E13-DFA5-46F3-A1AB-5E1B6CCA41E4}" type="sibTrans" cxnId="{63286E6C-415C-48F8-BE21-5D242214B383}">
      <dgm:prSet/>
      <dgm:spPr/>
      <dgm:t>
        <a:bodyPr/>
        <a:lstStyle/>
        <a:p>
          <a:endParaRPr lang="en-US"/>
        </a:p>
      </dgm:t>
    </dgm:pt>
    <dgm:pt modelId="{F5CC5AB1-950B-4A0A-BB11-8C215F82CE25}">
      <dgm:prSet phldrT="[Text]"/>
      <dgm:spPr/>
      <dgm:t>
        <a:bodyPr/>
        <a:lstStyle/>
        <a:p>
          <a:r>
            <a:rPr lang="en-US" b="1" dirty="0"/>
            <a:t>New Generation or Storage Resources</a:t>
          </a:r>
        </a:p>
      </dgm:t>
    </dgm:pt>
    <dgm:pt modelId="{593A515F-C84F-491C-BBE7-3BCA3690E664}" type="parTrans" cxnId="{0DD0525A-D3D7-4E3A-A353-65219FC56B62}">
      <dgm:prSet/>
      <dgm:spPr/>
      <dgm:t>
        <a:bodyPr/>
        <a:lstStyle/>
        <a:p>
          <a:endParaRPr lang="en-US"/>
        </a:p>
      </dgm:t>
    </dgm:pt>
    <dgm:pt modelId="{0A6DA257-1159-415C-A79E-C06A2C9CD296}" type="sibTrans" cxnId="{0DD0525A-D3D7-4E3A-A353-65219FC56B62}">
      <dgm:prSet/>
      <dgm:spPr/>
      <dgm:t>
        <a:bodyPr/>
        <a:lstStyle/>
        <a:p>
          <a:endParaRPr lang="en-US"/>
        </a:p>
      </dgm:t>
    </dgm:pt>
    <dgm:pt modelId="{C79DA962-BA3F-4996-A49B-606C88018E77}">
      <dgm:prSet phldrT="[Text]"/>
      <dgm:spPr/>
      <dgm:t>
        <a:bodyPr/>
        <a:lstStyle/>
        <a:p>
          <a:r>
            <a:rPr lang="en-US" b="1" dirty="0"/>
            <a:t>Other Options</a:t>
          </a:r>
        </a:p>
      </dgm:t>
    </dgm:pt>
    <dgm:pt modelId="{CCFE26A2-85F7-4BB6-818D-18B2B63459A0}" type="parTrans" cxnId="{D1D37098-8A56-47EC-AD7F-38C66A48DDFB}">
      <dgm:prSet/>
      <dgm:spPr/>
      <dgm:t>
        <a:bodyPr/>
        <a:lstStyle/>
        <a:p>
          <a:endParaRPr lang="en-US"/>
        </a:p>
      </dgm:t>
    </dgm:pt>
    <dgm:pt modelId="{C0F1ED95-E52D-424A-A6EB-838AB9C9FDC9}" type="sibTrans" cxnId="{D1D37098-8A56-47EC-AD7F-38C66A48DDFB}">
      <dgm:prSet/>
      <dgm:spPr/>
      <dgm:t>
        <a:bodyPr/>
        <a:lstStyle/>
        <a:p>
          <a:endParaRPr lang="en-US"/>
        </a:p>
      </dgm:t>
    </dgm:pt>
    <dgm:pt modelId="{3367D04D-B454-448A-8D1D-F636684B3838}">
      <dgm:prSet phldrT="[Text]"/>
      <dgm:spPr/>
      <dgm:t>
        <a:bodyPr/>
        <a:lstStyle/>
        <a:p>
          <a:r>
            <a:rPr lang="en-US" dirty="0">
              <a:solidFill>
                <a:schemeClr val="tx1">
                  <a:lumMod val="50000"/>
                  <a:lumOff val="50000"/>
                </a:schemeClr>
              </a:solidFill>
            </a:rPr>
            <a:t>Wind</a:t>
          </a:r>
        </a:p>
      </dgm:t>
    </dgm:pt>
    <dgm:pt modelId="{7F9ADE4E-22E0-4AA2-A44D-0159EAB13C04}" type="parTrans" cxnId="{3AE168C6-4EF0-4232-ACF7-A311EACEFC26}">
      <dgm:prSet/>
      <dgm:spPr/>
      <dgm:t>
        <a:bodyPr/>
        <a:lstStyle/>
        <a:p>
          <a:endParaRPr lang="en-US"/>
        </a:p>
      </dgm:t>
    </dgm:pt>
    <dgm:pt modelId="{598B54F7-E2C7-4828-84C5-F26FB418B5BD}" type="sibTrans" cxnId="{3AE168C6-4EF0-4232-ACF7-A311EACEFC26}">
      <dgm:prSet/>
      <dgm:spPr/>
      <dgm:t>
        <a:bodyPr/>
        <a:lstStyle/>
        <a:p>
          <a:endParaRPr lang="en-US"/>
        </a:p>
      </dgm:t>
    </dgm:pt>
    <dgm:pt modelId="{30093A6E-43D7-48BF-B5D7-44615073E6CF}">
      <dgm:prSet phldrT="[Text]"/>
      <dgm:spPr/>
      <dgm:t>
        <a:bodyPr/>
        <a:lstStyle/>
        <a:p>
          <a:r>
            <a:rPr lang="en-US" dirty="0">
              <a:solidFill>
                <a:schemeClr val="tx1">
                  <a:lumMod val="50000"/>
                  <a:lumOff val="50000"/>
                </a:schemeClr>
              </a:solidFill>
            </a:rPr>
            <a:t>Closed loop pumped storage</a:t>
          </a:r>
        </a:p>
      </dgm:t>
    </dgm:pt>
    <dgm:pt modelId="{04A32EDD-432E-408D-9094-7FCAA9E7D4A5}" type="parTrans" cxnId="{653F75CD-5B7C-4EF1-8588-FF7E1F274096}">
      <dgm:prSet/>
      <dgm:spPr/>
      <dgm:t>
        <a:bodyPr/>
        <a:lstStyle/>
        <a:p>
          <a:endParaRPr lang="en-US"/>
        </a:p>
      </dgm:t>
    </dgm:pt>
    <dgm:pt modelId="{83883F2E-5C30-4DB6-95BF-7D398E85FAEF}" type="sibTrans" cxnId="{653F75CD-5B7C-4EF1-8588-FF7E1F274096}">
      <dgm:prSet/>
      <dgm:spPr/>
      <dgm:t>
        <a:bodyPr/>
        <a:lstStyle/>
        <a:p>
          <a:endParaRPr lang="en-US"/>
        </a:p>
      </dgm:t>
    </dgm:pt>
    <dgm:pt modelId="{07931978-5301-42C3-ABA0-A7D07399F7E5}">
      <dgm:prSet phldrT="[Text]"/>
      <dgm:spPr/>
      <dgm:t>
        <a:bodyPr/>
        <a:lstStyle/>
        <a:p>
          <a:r>
            <a:rPr lang="en-US" b="1" dirty="0"/>
            <a:t>Help customers save even more energy (conservation)</a:t>
          </a:r>
        </a:p>
      </dgm:t>
    </dgm:pt>
    <dgm:pt modelId="{6B03EAD1-7988-4B20-8A5F-BD3AF004BC4B}" type="parTrans" cxnId="{26E36332-BE0E-467A-90E7-553DB3F4D7F6}">
      <dgm:prSet/>
      <dgm:spPr/>
      <dgm:t>
        <a:bodyPr/>
        <a:lstStyle/>
        <a:p>
          <a:endParaRPr lang="en-US"/>
        </a:p>
      </dgm:t>
    </dgm:pt>
    <dgm:pt modelId="{FD41F25E-DE7B-4301-8CFE-058427D99C05}" type="sibTrans" cxnId="{26E36332-BE0E-467A-90E7-553DB3F4D7F6}">
      <dgm:prSet/>
      <dgm:spPr/>
      <dgm:t>
        <a:bodyPr/>
        <a:lstStyle/>
        <a:p>
          <a:endParaRPr lang="en-US"/>
        </a:p>
      </dgm:t>
    </dgm:pt>
    <dgm:pt modelId="{A6150530-1CB1-4928-9375-657A38D4E59D}">
      <dgm:prSet phldrT="[Text]"/>
      <dgm:spPr/>
      <dgm:t>
        <a:bodyPr/>
        <a:lstStyle/>
        <a:p>
          <a:r>
            <a:rPr lang="en-US" b="1" dirty="0"/>
            <a:t>Choose the right BPA product</a:t>
          </a:r>
        </a:p>
      </dgm:t>
    </dgm:pt>
    <dgm:pt modelId="{2098DE36-B208-471B-992E-31E059F140B6}" type="parTrans" cxnId="{8D8F4B87-CC39-4DD9-A29D-2DA574FA619B}">
      <dgm:prSet/>
      <dgm:spPr/>
      <dgm:t>
        <a:bodyPr/>
        <a:lstStyle/>
        <a:p>
          <a:endParaRPr lang="en-US"/>
        </a:p>
      </dgm:t>
    </dgm:pt>
    <dgm:pt modelId="{2C0248F3-3A89-438B-BF10-CB52AAB8D56C}" type="sibTrans" cxnId="{8D8F4B87-CC39-4DD9-A29D-2DA574FA619B}">
      <dgm:prSet/>
      <dgm:spPr/>
      <dgm:t>
        <a:bodyPr/>
        <a:lstStyle/>
        <a:p>
          <a:endParaRPr lang="en-US"/>
        </a:p>
      </dgm:t>
    </dgm:pt>
    <dgm:pt modelId="{272AAD7C-7982-4F05-B1DD-04FA837771B7}">
      <dgm:prSet phldrT="[Text]"/>
      <dgm:spPr/>
      <dgm:t>
        <a:bodyPr/>
        <a:lstStyle/>
        <a:p>
          <a:r>
            <a:rPr lang="en-US" b="1" dirty="0"/>
            <a:t>Purchase supplemental power or capacity from BPA at a higher price when needed</a:t>
          </a:r>
        </a:p>
      </dgm:t>
    </dgm:pt>
    <dgm:pt modelId="{DC9653AC-5C49-4011-A0C5-906DA1CBACDB}" type="parTrans" cxnId="{4CF42508-DFE4-4BA6-B43A-4F869CBEFB39}">
      <dgm:prSet/>
      <dgm:spPr/>
      <dgm:t>
        <a:bodyPr/>
        <a:lstStyle/>
        <a:p>
          <a:endParaRPr lang="en-US"/>
        </a:p>
      </dgm:t>
    </dgm:pt>
    <dgm:pt modelId="{86E178CD-74D5-4847-9461-AE9EC8C70FD7}" type="sibTrans" cxnId="{4CF42508-DFE4-4BA6-B43A-4F869CBEFB39}">
      <dgm:prSet/>
      <dgm:spPr/>
      <dgm:t>
        <a:bodyPr/>
        <a:lstStyle/>
        <a:p>
          <a:endParaRPr lang="en-US"/>
        </a:p>
      </dgm:t>
    </dgm:pt>
    <dgm:pt modelId="{E2B640FA-EAD9-4692-B115-360D738DAFD0}">
      <dgm:prSet phldrT="[Text]"/>
      <dgm:spPr/>
      <dgm:t>
        <a:bodyPr/>
        <a:lstStyle/>
        <a:p>
          <a:r>
            <a:rPr lang="en-US" b="1" dirty="0"/>
            <a:t>Expand capacity at existing dams</a:t>
          </a:r>
        </a:p>
      </dgm:t>
    </dgm:pt>
    <dgm:pt modelId="{FCB17989-5C31-453F-8C70-E3E09154EF83}" type="parTrans" cxnId="{AA4BB49C-2AEE-49B0-8D52-3068CCBA1EDE}">
      <dgm:prSet/>
      <dgm:spPr/>
      <dgm:t>
        <a:bodyPr/>
        <a:lstStyle/>
        <a:p>
          <a:endParaRPr lang="en-US"/>
        </a:p>
      </dgm:t>
    </dgm:pt>
    <dgm:pt modelId="{2D948C33-683F-4A5B-8171-88C20144B258}" type="sibTrans" cxnId="{AA4BB49C-2AEE-49B0-8D52-3068CCBA1EDE}">
      <dgm:prSet/>
      <dgm:spPr/>
      <dgm:t>
        <a:bodyPr/>
        <a:lstStyle/>
        <a:p>
          <a:endParaRPr lang="en-US"/>
        </a:p>
      </dgm:t>
    </dgm:pt>
    <dgm:pt modelId="{CCDED97E-C9C8-4D6B-85AF-6424E141625D}">
      <dgm:prSet phldrT="[Text]"/>
      <dgm:spPr/>
      <dgm:t>
        <a:bodyPr/>
        <a:lstStyle/>
        <a:p>
          <a:r>
            <a:rPr lang="en-US" b="1" dirty="0"/>
            <a:t>Rely on wholesale market for certain needs</a:t>
          </a:r>
        </a:p>
      </dgm:t>
    </dgm:pt>
    <dgm:pt modelId="{0A07CE59-0CAD-40DC-922B-D871E30A7F1F}" type="parTrans" cxnId="{7B1A29A6-F59C-4162-8ED3-7592F8390F14}">
      <dgm:prSet/>
      <dgm:spPr/>
      <dgm:t>
        <a:bodyPr/>
        <a:lstStyle/>
        <a:p>
          <a:endParaRPr lang="en-US"/>
        </a:p>
      </dgm:t>
    </dgm:pt>
    <dgm:pt modelId="{13EF8768-39FF-4A02-B5F5-920124E1E0B6}" type="sibTrans" cxnId="{7B1A29A6-F59C-4162-8ED3-7592F8390F14}">
      <dgm:prSet/>
      <dgm:spPr/>
      <dgm:t>
        <a:bodyPr/>
        <a:lstStyle/>
        <a:p>
          <a:endParaRPr lang="en-US"/>
        </a:p>
      </dgm:t>
    </dgm:pt>
    <dgm:pt modelId="{8EEC28AD-5021-4EC8-9E47-9605358B1277}">
      <dgm:prSet phldrT="[Text]"/>
      <dgm:spPr/>
      <dgm:t>
        <a:bodyPr/>
        <a:lstStyle/>
        <a:p>
          <a:r>
            <a:rPr lang="en-US" b="1" dirty="0"/>
            <a:t>Emergency action plan for low-likelihood, high-impact extreme events  </a:t>
          </a:r>
        </a:p>
      </dgm:t>
    </dgm:pt>
    <dgm:pt modelId="{8DFC30C8-660E-4075-AE12-5620E38FA4B1}" type="parTrans" cxnId="{717C26D8-7583-4951-AB94-462E1B7846DA}">
      <dgm:prSet/>
      <dgm:spPr/>
      <dgm:t>
        <a:bodyPr/>
        <a:lstStyle/>
        <a:p>
          <a:endParaRPr lang="en-US"/>
        </a:p>
      </dgm:t>
    </dgm:pt>
    <dgm:pt modelId="{E8FE78E8-2CFE-4DD8-9DC3-2827B63E191F}" type="sibTrans" cxnId="{717C26D8-7583-4951-AB94-462E1B7846DA}">
      <dgm:prSet/>
      <dgm:spPr/>
      <dgm:t>
        <a:bodyPr/>
        <a:lstStyle/>
        <a:p>
          <a:endParaRPr lang="en-US"/>
        </a:p>
      </dgm:t>
    </dgm:pt>
    <dgm:pt modelId="{D7F86D88-E873-446E-A6BC-7479A809C2D1}">
      <dgm:prSet phldrT="[Text]"/>
      <dgm:spPr/>
      <dgm:t>
        <a:bodyPr/>
        <a:lstStyle/>
        <a:p>
          <a:r>
            <a:rPr lang="en-US" b="1" dirty="0"/>
            <a:t>Adjust wholesale marketing practices to preserve water/generator capacity over the winter</a:t>
          </a:r>
        </a:p>
      </dgm:t>
    </dgm:pt>
    <dgm:pt modelId="{8998E121-E1ED-43E8-9663-06CFE8F82323}" type="parTrans" cxnId="{85EBCBE8-FB9E-49C5-91C0-3341DBAB7B9C}">
      <dgm:prSet/>
      <dgm:spPr/>
      <dgm:t>
        <a:bodyPr/>
        <a:lstStyle/>
        <a:p>
          <a:endParaRPr lang="en-US"/>
        </a:p>
      </dgm:t>
    </dgm:pt>
    <dgm:pt modelId="{13B63C05-6666-4201-87DC-B76F061C601C}" type="sibTrans" cxnId="{85EBCBE8-FB9E-49C5-91C0-3341DBAB7B9C}">
      <dgm:prSet/>
      <dgm:spPr/>
      <dgm:t>
        <a:bodyPr/>
        <a:lstStyle/>
        <a:p>
          <a:endParaRPr lang="en-US"/>
        </a:p>
      </dgm:t>
    </dgm:pt>
    <dgm:pt modelId="{13D979F3-2220-4413-B266-4578A6F749FB}">
      <dgm:prSet phldrT="[Text]"/>
      <dgm:spPr/>
      <dgm:t>
        <a:bodyPr/>
        <a:lstStyle/>
        <a:p>
          <a:r>
            <a:rPr lang="en-US" b="1" dirty="0"/>
            <a:t>Pumped storage at Cowlitz River Project</a:t>
          </a:r>
        </a:p>
      </dgm:t>
    </dgm:pt>
    <dgm:pt modelId="{60BE2000-DFE0-4433-AFE0-115C85B9E407}" type="parTrans" cxnId="{7FAE3156-AF4A-439F-8F81-108C4C11D5BF}">
      <dgm:prSet/>
      <dgm:spPr/>
      <dgm:t>
        <a:bodyPr/>
        <a:lstStyle/>
        <a:p>
          <a:endParaRPr lang="en-US"/>
        </a:p>
      </dgm:t>
    </dgm:pt>
    <dgm:pt modelId="{9B3C3A73-0DC5-4FC6-B59F-18FB6510BE9A}" type="sibTrans" cxnId="{7FAE3156-AF4A-439F-8F81-108C4C11D5BF}">
      <dgm:prSet/>
      <dgm:spPr/>
      <dgm:t>
        <a:bodyPr/>
        <a:lstStyle/>
        <a:p>
          <a:endParaRPr lang="en-US"/>
        </a:p>
      </dgm:t>
    </dgm:pt>
    <dgm:pt modelId="{338EC2DE-3C52-4681-BB28-70127ED70A9C}" type="pres">
      <dgm:prSet presAssocID="{5D20C1E0-D0BB-4E49-9CF6-85767187FCD9}" presName="diagram" presStyleCnt="0">
        <dgm:presLayoutVars>
          <dgm:dir/>
          <dgm:resizeHandles val="exact"/>
        </dgm:presLayoutVars>
      </dgm:prSet>
      <dgm:spPr/>
    </dgm:pt>
    <dgm:pt modelId="{41EC2697-85BA-4FCC-A7B4-7C39D2198477}" type="pres">
      <dgm:prSet presAssocID="{A842F588-61D9-4666-B2F6-E9FD469E2003}" presName="node" presStyleLbl="node1" presStyleIdx="0" presStyleCnt="4">
        <dgm:presLayoutVars>
          <dgm:bulletEnabled val="1"/>
        </dgm:presLayoutVars>
      </dgm:prSet>
      <dgm:spPr/>
    </dgm:pt>
    <dgm:pt modelId="{8EAC5F26-9439-457B-BC41-6740C8157445}" type="pres">
      <dgm:prSet presAssocID="{9F49E5E8-7491-4714-A36F-981C459BEC3F}" presName="sibTrans" presStyleCnt="0"/>
      <dgm:spPr/>
    </dgm:pt>
    <dgm:pt modelId="{F8904754-8A30-4278-B09E-DC84BC2462B6}" type="pres">
      <dgm:prSet presAssocID="{F5CC5AB1-950B-4A0A-BB11-8C215F82CE25}" presName="node" presStyleLbl="node1" presStyleIdx="1" presStyleCnt="4">
        <dgm:presLayoutVars>
          <dgm:bulletEnabled val="1"/>
        </dgm:presLayoutVars>
      </dgm:prSet>
      <dgm:spPr/>
    </dgm:pt>
    <dgm:pt modelId="{642ED61B-16E5-4C74-A625-4EC64FD9E8A1}" type="pres">
      <dgm:prSet presAssocID="{0A6DA257-1159-415C-A79E-C06A2C9CD296}" presName="sibTrans" presStyleCnt="0"/>
      <dgm:spPr/>
    </dgm:pt>
    <dgm:pt modelId="{84C863E6-867A-4F48-A1D7-B8A045E17FA5}" type="pres">
      <dgm:prSet presAssocID="{4788FC29-0BF1-4051-8015-BDEF64FBE5CA}" presName="node" presStyleLbl="node1" presStyleIdx="2" presStyleCnt="4">
        <dgm:presLayoutVars>
          <dgm:bulletEnabled val="1"/>
        </dgm:presLayoutVars>
      </dgm:prSet>
      <dgm:spPr/>
    </dgm:pt>
    <dgm:pt modelId="{DDD91AF9-C820-4FB3-ADEC-20ADB116B235}" type="pres">
      <dgm:prSet presAssocID="{F5DBCBDB-3744-4D2D-86C1-B270E41863E9}" presName="sibTrans" presStyleCnt="0"/>
      <dgm:spPr/>
    </dgm:pt>
    <dgm:pt modelId="{A2B9A941-1A48-432C-95D2-BFF376F5DD40}" type="pres">
      <dgm:prSet presAssocID="{C79DA962-BA3F-4996-A49B-606C88018E77}" presName="node" presStyleLbl="node1" presStyleIdx="3" presStyleCnt="4">
        <dgm:presLayoutVars>
          <dgm:bulletEnabled val="1"/>
        </dgm:presLayoutVars>
      </dgm:prSet>
      <dgm:spPr/>
    </dgm:pt>
  </dgm:ptLst>
  <dgm:cxnLst>
    <dgm:cxn modelId="{4667B506-B877-427E-AAA7-F85165232FC1}" type="presOf" srcId="{E2B640FA-EAD9-4692-B115-360D738DAFD0}" destId="{F8904754-8A30-4278-B09E-DC84BC2462B6}" srcOrd="0" destOrd="8" presId="urn:microsoft.com/office/officeart/2005/8/layout/default"/>
    <dgm:cxn modelId="{4CF42508-DFE4-4BA6-B43A-4F869CBEFB39}" srcId="{A842F588-61D9-4666-B2F6-E9FD469E2003}" destId="{272AAD7C-7982-4F05-B1DD-04FA837771B7}" srcOrd="1" destOrd="0" parTransId="{DC9653AC-5C49-4011-A0C5-906DA1CBACDB}" sibTransId="{86E178CD-74D5-4847-9461-AE9EC8C70FD7}"/>
    <dgm:cxn modelId="{1A2D680D-9291-4B51-93CE-E30BCFCDE7C4}" srcId="{4788FC29-0BF1-4051-8015-BDEF64FBE5CA}" destId="{52BFE999-13F1-4652-8288-F0C327197A4A}" srcOrd="1" destOrd="0" parTransId="{10BCEA84-35A2-4DBA-8B5E-DB76AE5FE235}" sibTransId="{0F435602-EF13-49AD-8866-82012423B68A}"/>
    <dgm:cxn modelId="{FC93B411-04D0-4961-9D0E-2FE54242F8E2}" srcId="{5D20C1E0-D0BB-4E49-9CF6-85767187FCD9}" destId="{4788FC29-0BF1-4051-8015-BDEF64FBE5CA}" srcOrd="2" destOrd="0" parTransId="{822C60C0-9D52-4EDC-B1B7-A0F459B8BC04}" sibTransId="{F5DBCBDB-3744-4D2D-86C1-B270E41863E9}"/>
    <dgm:cxn modelId="{B7DFF917-0BC8-4E9E-B8AB-3E21B6E10114}" type="presOf" srcId="{3D771732-1CCE-4FDB-AF53-60472F43EDBE}" destId="{84C863E6-867A-4F48-A1D7-B8A045E17FA5}" srcOrd="0" destOrd="3" presId="urn:microsoft.com/office/officeart/2005/8/layout/default"/>
    <dgm:cxn modelId="{9641BC31-C700-492A-854C-8FC10CDC5A28}" srcId="{4788FC29-0BF1-4051-8015-BDEF64FBE5CA}" destId="{3D771732-1CCE-4FDB-AF53-60472F43EDBE}" srcOrd="2" destOrd="0" parTransId="{A6A3E8A2-D931-40B0-B39B-EF921EAA4721}" sibTransId="{FDF800CD-777F-4F37-85B2-526986D334A9}"/>
    <dgm:cxn modelId="{26E36332-BE0E-467A-90E7-553DB3F4D7F6}" srcId="{4788FC29-0BF1-4051-8015-BDEF64FBE5CA}" destId="{07931978-5301-42C3-ABA0-A7D07399F7E5}" srcOrd="0" destOrd="0" parTransId="{6B03EAD1-7988-4B20-8A5F-BD3AF004BC4B}" sibTransId="{FD41F25E-DE7B-4301-8CFE-058427D99C05}"/>
    <dgm:cxn modelId="{D4D22836-3A0B-4B16-AFBF-C83FA844FF59}" type="presOf" srcId="{617D66E8-3E06-4337-9887-CE6E38743125}" destId="{F8904754-8A30-4278-B09E-DC84BC2462B6}" srcOrd="0" destOrd="4" presId="urn:microsoft.com/office/officeart/2005/8/layout/default"/>
    <dgm:cxn modelId="{D344463E-2580-4075-8680-7109BC4A71AF}" type="presOf" srcId="{88A31DD1-CC16-488B-9616-5C03CE6F0513}" destId="{F8904754-8A30-4278-B09E-DC84BC2462B6}" srcOrd="0" destOrd="3" presId="urn:microsoft.com/office/officeart/2005/8/layout/default"/>
    <dgm:cxn modelId="{D1DCC05B-32F1-480B-967A-3E10855B709D}" type="presOf" srcId="{5D20C1E0-D0BB-4E49-9CF6-85767187FCD9}" destId="{338EC2DE-3C52-4681-BB28-70127ED70A9C}" srcOrd="0" destOrd="0" presId="urn:microsoft.com/office/officeart/2005/8/layout/default"/>
    <dgm:cxn modelId="{3D850046-5610-448E-BA3A-E8D9E08798D6}" type="presOf" srcId="{3367D04D-B454-448A-8D1D-F636684B3838}" destId="{F8904754-8A30-4278-B09E-DC84BC2462B6}" srcOrd="0" destOrd="1" presId="urn:microsoft.com/office/officeart/2005/8/layout/default"/>
    <dgm:cxn modelId="{63286E6C-415C-48F8-BE21-5D242214B383}" srcId="{F5CC5AB1-950B-4A0A-BB11-8C215F82CE25}" destId="{D1B67083-EBBB-4256-B3D4-B7F87DD76A49}" srcOrd="4" destOrd="0" parTransId="{0190DC77-7014-4C0D-8E7C-EEBAC0F3FA7F}" sibTransId="{074D4E13-DFA5-46F3-A1AB-5E1B6CCA41E4}"/>
    <dgm:cxn modelId="{1ADA766E-C259-4325-9EF1-9AD6A3C723F9}" type="presOf" srcId="{13D979F3-2220-4413-B266-4578A6F749FB}" destId="{F8904754-8A30-4278-B09E-DC84BC2462B6}" srcOrd="0" destOrd="7" presId="urn:microsoft.com/office/officeart/2005/8/layout/default"/>
    <dgm:cxn modelId="{ADA2F875-6957-4454-9EA8-1A9EA1FB7D9C}" type="presOf" srcId="{272AAD7C-7982-4F05-B1DD-04FA837771B7}" destId="{41EC2697-85BA-4FCC-A7B4-7C39D2198477}" srcOrd="0" destOrd="2" presId="urn:microsoft.com/office/officeart/2005/8/layout/default"/>
    <dgm:cxn modelId="{7FAE3156-AF4A-439F-8F81-108C4C11D5BF}" srcId="{F5CC5AB1-950B-4A0A-BB11-8C215F82CE25}" destId="{13D979F3-2220-4413-B266-4578A6F749FB}" srcOrd="6" destOrd="0" parTransId="{60BE2000-DFE0-4433-AFE0-115C85B9E407}" sibTransId="{9B3C3A73-0DC5-4FC6-B59F-18FB6510BE9A}"/>
    <dgm:cxn modelId="{01D7DB76-8FEF-41B2-9151-47C362A30953}" type="presOf" srcId="{A6150530-1CB1-4928-9375-657A38D4E59D}" destId="{41EC2697-85BA-4FCC-A7B4-7C39D2198477}" srcOrd="0" destOrd="1" presId="urn:microsoft.com/office/officeart/2005/8/layout/default"/>
    <dgm:cxn modelId="{7C897357-9350-4830-94E0-1C8B529E6B44}" srcId="{F5CC5AB1-950B-4A0A-BB11-8C215F82CE25}" destId="{617D66E8-3E06-4337-9887-CE6E38743125}" srcOrd="3" destOrd="0" parTransId="{BB355FEB-89C9-4D13-A18D-1B04708D9D1B}" sibTransId="{19D5EE5E-4CE5-49A1-B36A-4DF7CD6B536C}"/>
    <dgm:cxn modelId="{E9088E58-8EF5-47D3-BF66-32908032AE65}" srcId="{F5CC5AB1-950B-4A0A-BB11-8C215F82CE25}" destId="{B9A9D222-CB61-4C86-92F5-6CB362AEE137}" srcOrd="1" destOrd="0" parTransId="{A2BEBA97-1F63-45AA-A663-B5932A880E00}" sibTransId="{D1EED14A-9E0F-4BEE-90E0-4E30397B842F}"/>
    <dgm:cxn modelId="{0DD0525A-D3D7-4E3A-A353-65219FC56B62}" srcId="{5D20C1E0-D0BB-4E49-9CF6-85767187FCD9}" destId="{F5CC5AB1-950B-4A0A-BB11-8C215F82CE25}" srcOrd="1" destOrd="0" parTransId="{593A515F-C84F-491C-BBE7-3BCA3690E664}" sibTransId="{0A6DA257-1159-415C-A79E-C06A2C9CD296}"/>
    <dgm:cxn modelId="{8D8F4B87-CC39-4DD9-A29D-2DA574FA619B}" srcId="{A842F588-61D9-4666-B2F6-E9FD469E2003}" destId="{A6150530-1CB1-4928-9375-657A38D4E59D}" srcOrd="0" destOrd="0" parTransId="{2098DE36-B208-471B-992E-31E059F140B6}" sibTransId="{2C0248F3-3A89-438B-BF10-CB52AAB8D56C}"/>
    <dgm:cxn modelId="{68DD8A88-A214-4B24-8320-63ED80DDB2B6}" type="presOf" srcId="{52BFE999-13F1-4652-8288-F0C327197A4A}" destId="{84C863E6-867A-4F48-A1D7-B8A045E17FA5}" srcOrd="0" destOrd="2" presId="urn:microsoft.com/office/officeart/2005/8/layout/default"/>
    <dgm:cxn modelId="{EB5C4593-FF76-40F8-BA30-59BF0D61FDEB}" type="presOf" srcId="{4788FC29-0BF1-4051-8015-BDEF64FBE5CA}" destId="{84C863E6-867A-4F48-A1D7-B8A045E17FA5}" srcOrd="0" destOrd="0" presId="urn:microsoft.com/office/officeart/2005/8/layout/default"/>
    <dgm:cxn modelId="{D1D37098-8A56-47EC-AD7F-38C66A48DDFB}" srcId="{5D20C1E0-D0BB-4E49-9CF6-85767187FCD9}" destId="{C79DA962-BA3F-4996-A49B-606C88018E77}" srcOrd="3" destOrd="0" parTransId="{CCFE26A2-85F7-4BB6-818D-18B2B63459A0}" sibTransId="{C0F1ED95-E52D-424A-A6EB-838AB9C9FDC9}"/>
    <dgm:cxn modelId="{DE9B569B-C1FF-49BC-ADFA-486986E06FE8}" type="presOf" srcId="{A842F588-61D9-4666-B2F6-E9FD469E2003}" destId="{41EC2697-85BA-4FCC-A7B4-7C39D2198477}" srcOrd="0" destOrd="0" presId="urn:microsoft.com/office/officeart/2005/8/layout/default"/>
    <dgm:cxn modelId="{79D1989C-94C6-480C-B5F4-CE4434DB5F23}" type="presOf" srcId="{F5CC5AB1-950B-4A0A-BB11-8C215F82CE25}" destId="{F8904754-8A30-4278-B09E-DC84BC2462B6}" srcOrd="0" destOrd="0" presId="urn:microsoft.com/office/officeart/2005/8/layout/default"/>
    <dgm:cxn modelId="{AA4BB49C-2AEE-49B0-8D52-3068CCBA1EDE}" srcId="{F5CC5AB1-950B-4A0A-BB11-8C215F82CE25}" destId="{E2B640FA-EAD9-4692-B115-360D738DAFD0}" srcOrd="7" destOrd="0" parTransId="{FCB17989-5C31-453F-8C70-E3E09154EF83}" sibTransId="{2D948C33-683F-4A5B-8171-88C20144B258}"/>
    <dgm:cxn modelId="{7B1A29A6-F59C-4162-8ED3-7592F8390F14}" srcId="{C79DA962-BA3F-4996-A49B-606C88018E77}" destId="{CCDED97E-C9C8-4D6B-85AF-6424E141625D}" srcOrd="1" destOrd="0" parTransId="{0A07CE59-0CAD-40DC-922B-D871E30A7F1F}" sibTransId="{13EF8768-39FF-4A02-B5F5-920124E1E0B6}"/>
    <dgm:cxn modelId="{33C47FA9-AA92-467D-9B6E-18464250F157}" type="presOf" srcId="{30093A6E-43D7-48BF-B5D7-44615073E6CF}" destId="{F8904754-8A30-4278-B09E-DC84BC2462B6}" srcOrd="0" destOrd="6" presId="urn:microsoft.com/office/officeart/2005/8/layout/default"/>
    <dgm:cxn modelId="{00CAA9AA-B562-4D8B-A740-2CFCC852D73C}" type="presOf" srcId="{07931978-5301-42C3-ABA0-A7D07399F7E5}" destId="{84C863E6-867A-4F48-A1D7-B8A045E17FA5}" srcOrd="0" destOrd="1" presId="urn:microsoft.com/office/officeart/2005/8/layout/default"/>
    <dgm:cxn modelId="{EB4280AF-99A7-433B-AC0D-5831D2786C8D}" type="presOf" srcId="{B9A9D222-CB61-4C86-92F5-6CB362AEE137}" destId="{F8904754-8A30-4278-B09E-DC84BC2462B6}" srcOrd="0" destOrd="2" presId="urn:microsoft.com/office/officeart/2005/8/layout/default"/>
    <dgm:cxn modelId="{B6D151B2-BCC7-4580-9E89-22B905CB760E}" srcId="{5D20C1E0-D0BB-4E49-9CF6-85767187FCD9}" destId="{A842F588-61D9-4666-B2F6-E9FD469E2003}" srcOrd="0" destOrd="0" parTransId="{1B80D3A1-E17B-4685-9A5C-466F135B3DB4}" sibTransId="{9F49E5E8-7491-4714-A36F-981C459BEC3F}"/>
    <dgm:cxn modelId="{3AE168C6-4EF0-4232-ACF7-A311EACEFC26}" srcId="{F5CC5AB1-950B-4A0A-BB11-8C215F82CE25}" destId="{3367D04D-B454-448A-8D1D-F636684B3838}" srcOrd="0" destOrd="0" parTransId="{7F9ADE4E-22E0-4AA2-A44D-0159EAB13C04}" sibTransId="{598B54F7-E2C7-4828-84C5-F26FB418B5BD}"/>
    <dgm:cxn modelId="{653F75CD-5B7C-4EF1-8588-FF7E1F274096}" srcId="{F5CC5AB1-950B-4A0A-BB11-8C215F82CE25}" destId="{30093A6E-43D7-48BF-B5D7-44615073E6CF}" srcOrd="5" destOrd="0" parTransId="{04A32EDD-432E-408D-9094-7FCAA9E7D4A5}" sibTransId="{83883F2E-5C30-4DB6-95BF-7D398E85FAEF}"/>
    <dgm:cxn modelId="{D4FAA5D3-FD8F-4F8A-914C-2BD58DC862B8}" type="presOf" srcId="{D7F86D88-E873-446E-A6BC-7479A809C2D1}" destId="{A2B9A941-1A48-432C-95D2-BFF376F5DD40}" srcOrd="0" destOrd="1" presId="urn:microsoft.com/office/officeart/2005/8/layout/default"/>
    <dgm:cxn modelId="{00FFA8D5-2BF2-4258-8AC4-9489EBDC8E9C}" type="presOf" srcId="{C79DA962-BA3F-4996-A49B-606C88018E77}" destId="{A2B9A941-1A48-432C-95D2-BFF376F5DD40}" srcOrd="0" destOrd="0" presId="urn:microsoft.com/office/officeart/2005/8/layout/default"/>
    <dgm:cxn modelId="{717C26D8-7583-4951-AB94-462E1B7846DA}" srcId="{C79DA962-BA3F-4996-A49B-606C88018E77}" destId="{8EEC28AD-5021-4EC8-9E47-9605358B1277}" srcOrd="2" destOrd="0" parTransId="{8DFC30C8-660E-4075-AE12-5620E38FA4B1}" sibTransId="{E8FE78E8-2CFE-4DD8-9DC3-2827B63E191F}"/>
    <dgm:cxn modelId="{CD4799D8-BB13-4813-8C3F-EFA6CC7F9F18}" type="presOf" srcId="{8EEC28AD-5021-4EC8-9E47-9605358B1277}" destId="{A2B9A941-1A48-432C-95D2-BFF376F5DD40}" srcOrd="0" destOrd="3" presId="urn:microsoft.com/office/officeart/2005/8/layout/default"/>
    <dgm:cxn modelId="{6A9B27DF-CAF2-4955-B2E9-82808A0FE1A2}" type="presOf" srcId="{D1B67083-EBBB-4256-B3D4-B7F87DD76A49}" destId="{F8904754-8A30-4278-B09E-DC84BC2462B6}" srcOrd="0" destOrd="5" presId="urn:microsoft.com/office/officeart/2005/8/layout/default"/>
    <dgm:cxn modelId="{85EBCBE8-FB9E-49C5-91C0-3341DBAB7B9C}" srcId="{C79DA962-BA3F-4996-A49B-606C88018E77}" destId="{D7F86D88-E873-446E-A6BC-7479A809C2D1}" srcOrd="0" destOrd="0" parTransId="{8998E121-E1ED-43E8-9663-06CFE8F82323}" sibTransId="{13B63C05-6666-4201-87DC-B76F061C601C}"/>
    <dgm:cxn modelId="{3ADCB8FD-43C3-4BAE-8AB9-FE38033404CE}" type="presOf" srcId="{CCDED97E-C9C8-4D6B-85AF-6424E141625D}" destId="{A2B9A941-1A48-432C-95D2-BFF376F5DD40}" srcOrd="0" destOrd="2" presId="urn:microsoft.com/office/officeart/2005/8/layout/default"/>
    <dgm:cxn modelId="{1217D3FF-2ADE-4439-8529-F07DB775D92C}" srcId="{F5CC5AB1-950B-4A0A-BB11-8C215F82CE25}" destId="{88A31DD1-CC16-488B-9616-5C03CE6F0513}" srcOrd="2" destOrd="0" parTransId="{02EA650F-EF23-4A25-9439-70939969D38E}" sibTransId="{E97890F5-CB24-49B2-819A-94D57A3E072B}"/>
    <dgm:cxn modelId="{1848342C-FBC1-4FA6-A663-7C8CFA0AD89C}" type="presParOf" srcId="{338EC2DE-3C52-4681-BB28-70127ED70A9C}" destId="{41EC2697-85BA-4FCC-A7B4-7C39D2198477}" srcOrd="0" destOrd="0" presId="urn:microsoft.com/office/officeart/2005/8/layout/default"/>
    <dgm:cxn modelId="{AA341A2A-14D1-47CF-9FE3-FB6F87E10C52}" type="presParOf" srcId="{338EC2DE-3C52-4681-BB28-70127ED70A9C}" destId="{8EAC5F26-9439-457B-BC41-6740C8157445}" srcOrd="1" destOrd="0" presId="urn:microsoft.com/office/officeart/2005/8/layout/default"/>
    <dgm:cxn modelId="{CA35E18C-AE24-42D8-9587-87BD0B05D521}" type="presParOf" srcId="{338EC2DE-3C52-4681-BB28-70127ED70A9C}" destId="{F8904754-8A30-4278-B09E-DC84BC2462B6}" srcOrd="2" destOrd="0" presId="urn:microsoft.com/office/officeart/2005/8/layout/default"/>
    <dgm:cxn modelId="{B81E6669-D838-49BB-861C-539D131AA365}" type="presParOf" srcId="{338EC2DE-3C52-4681-BB28-70127ED70A9C}" destId="{642ED61B-16E5-4C74-A625-4EC64FD9E8A1}" srcOrd="3" destOrd="0" presId="urn:microsoft.com/office/officeart/2005/8/layout/default"/>
    <dgm:cxn modelId="{92EFAF83-E23D-4C71-87B2-3BA9ABAA4228}" type="presParOf" srcId="{338EC2DE-3C52-4681-BB28-70127ED70A9C}" destId="{84C863E6-867A-4F48-A1D7-B8A045E17FA5}" srcOrd="4" destOrd="0" presId="urn:microsoft.com/office/officeart/2005/8/layout/default"/>
    <dgm:cxn modelId="{6EDD5D73-6FC5-4433-94F8-BBF0018C4BF3}" type="presParOf" srcId="{338EC2DE-3C52-4681-BB28-70127ED70A9C}" destId="{DDD91AF9-C820-4FB3-ADEC-20ADB116B235}" srcOrd="5" destOrd="0" presId="urn:microsoft.com/office/officeart/2005/8/layout/default"/>
    <dgm:cxn modelId="{BEDC7159-532B-4636-B433-84FE2DFC1092}" type="presParOf" srcId="{338EC2DE-3C52-4681-BB28-70127ED70A9C}" destId="{A2B9A941-1A48-432C-95D2-BFF376F5DD40}"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AADE9ED-11C3-4F71-9A40-012D6B173820}" type="doc">
      <dgm:prSet loTypeId="urn:microsoft.com/office/officeart/2009/layout/CircleArrowProcess" loCatId="process" qsTypeId="urn:microsoft.com/office/officeart/2005/8/quickstyle/simple1" qsCatId="simple" csTypeId="urn:microsoft.com/office/officeart/2005/8/colors/colorful4" csCatId="colorful" phldr="1"/>
      <dgm:spPr/>
      <dgm:t>
        <a:bodyPr/>
        <a:lstStyle/>
        <a:p>
          <a:endParaRPr lang="en-US"/>
        </a:p>
      </dgm:t>
    </dgm:pt>
    <dgm:pt modelId="{AD07B8AF-AE1E-4E03-84EB-D4B050B99796}">
      <dgm:prSet phldrT="[Text]"/>
      <dgm:spPr/>
      <dgm:t>
        <a:bodyPr/>
        <a:lstStyle/>
        <a:p>
          <a:pPr algn="ctr"/>
          <a:r>
            <a:rPr lang="en-US" b="0" dirty="0">
              <a:solidFill>
                <a:schemeClr val="bg2"/>
              </a:solidFill>
            </a:rPr>
            <a:t>Needs Assessment</a:t>
          </a:r>
        </a:p>
      </dgm:t>
    </dgm:pt>
    <dgm:pt modelId="{A4010A32-A6E8-4A67-B2F4-D359E1C08F76}" type="parTrans" cxnId="{41B9D18B-02CE-4419-88F5-76003B80F0D1}">
      <dgm:prSet/>
      <dgm:spPr/>
      <dgm:t>
        <a:bodyPr/>
        <a:lstStyle/>
        <a:p>
          <a:pPr algn="ctr"/>
          <a:endParaRPr lang="en-US"/>
        </a:p>
      </dgm:t>
    </dgm:pt>
    <dgm:pt modelId="{924E9207-F443-4953-8B18-D0FC947FE890}" type="sibTrans" cxnId="{41B9D18B-02CE-4419-88F5-76003B80F0D1}">
      <dgm:prSet/>
      <dgm:spPr/>
      <dgm:t>
        <a:bodyPr/>
        <a:lstStyle/>
        <a:p>
          <a:pPr algn="ctr"/>
          <a:endParaRPr lang="en-US"/>
        </a:p>
      </dgm:t>
    </dgm:pt>
    <dgm:pt modelId="{B401D3DC-FD77-47F8-A7ED-6C1F6FBE2CE9}">
      <dgm:prSet phldrT="[Text]"/>
      <dgm:spPr/>
      <dgm:t>
        <a:bodyPr/>
        <a:lstStyle/>
        <a:p>
          <a:pPr algn="ctr"/>
          <a:r>
            <a:rPr lang="en-US" b="0" dirty="0">
              <a:solidFill>
                <a:schemeClr val="bg2"/>
              </a:solidFill>
            </a:rPr>
            <a:t>Analysis &amp; Selection of a Strategy</a:t>
          </a:r>
        </a:p>
      </dgm:t>
    </dgm:pt>
    <dgm:pt modelId="{34E75512-97A9-419F-8F0D-6737B19E3215}" type="parTrans" cxnId="{34D1F044-1A93-49A4-9921-193195208A70}">
      <dgm:prSet/>
      <dgm:spPr/>
      <dgm:t>
        <a:bodyPr/>
        <a:lstStyle/>
        <a:p>
          <a:pPr algn="ctr"/>
          <a:endParaRPr lang="en-US"/>
        </a:p>
      </dgm:t>
    </dgm:pt>
    <dgm:pt modelId="{4778107E-1D54-4BFF-9E08-F3D5453D98E4}" type="sibTrans" cxnId="{34D1F044-1A93-49A4-9921-193195208A70}">
      <dgm:prSet/>
      <dgm:spPr/>
      <dgm:t>
        <a:bodyPr/>
        <a:lstStyle/>
        <a:p>
          <a:pPr algn="ctr"/>
          <a:endParaRPr lang="en-US"/>
        </a:p>
      </dgm:t>
    </dgm:pt>
    <dgm:pt modelId="{B94FC26D-DB2B-4A36-B489-36DF9612E536}">
      <dgm:prSet/>
      <dgm:spPr/>
      <dgm:t>
        <a:bodyPr/>
        <a:lstStyle/>
        <a:p>
          <a:r>
            <a:rPr lang="en-US" b="1" dirty="0">
              <a:solidFill>
                <a:schemeClr val="tx1"/>
              </a:solidFill>
            </a:rPr>
            <a:t>Action Plan</a:t>
          </a:r>
        </a:p>
      </dgm:t>
    </dgm:pt>
    <dgm:pt modelId="{E6795060-A57A-4741-A21D-C3575742CAC8}" type="parTrans" cxnId="{06ABD62A-2D43-4183-9B90-E62C15FE7BF7}">
      <dgm:prSet/>
      <dgm:spPr/>
      <dgm:t>
        <a:bodyPr/>
        <a:lstStyle/>
        <a:p>
          <a:endParaRPr lang="en-US"/>
        </a:p>
      </dgm:t>
    </dgm:pt>
    <dgm:pt modelId="{430D297B-8179-4ED1-A557-BF829369C770}" type="sibTrans" cxnId="{06ABD62A-2D43-4183-9B90-E62C15FE7BF7}">
      <dgm:prSet/>
      <dgm:spPr/>
      <dgm:t>
        <a:bodyPr/>
        <a:lstStyle/>
        <a:p>
          <a:endParaRPr lang="en-US"/>
        </a:p>
      </dgm:t>
    </dgm:pt>
    <dgm:pt modelId="{77584431-4ECB-4A60-AA77-ECAF89ED1A91}" type="pres">
      <dgm:prSet presAssocID="{3AADE9ED-11C3-4F71-9A40-012D6B173820}" presName="Name0" presStyleCnt="0">
        <dgm:presLayoutVars>
          <dgm:chMax val="7"/>
          <dgm:chPref val="7"/>
          <dgm:dir/>
          <dgm:animLvl val="lvl"/>
        </dgm:presLayoutVars>
      </dgm:prSet>
      <dgm:spPr/>
    </dgm:pt>
    <dgm:pt modelId="{57112BB6-082A-491E-A855-83E795C4B69C}" type="pres">
      <dgm:prSet presAssocID="{AD07B8AF-AE1E-4E03-84EB-D4B050B99796}" presName="Accent1" presStyleCnt="0"/>
      <dgm:spPr/>
    </dgm:pt>
    <dgm:pt modelId="{066111B1-07C3-4E4E-B14D-10D99923E5AD}" type="pres">
      <dgm:prSet presAssocID="{AD07B8AF-AE1E-4E03-84EB-D4B050B99796}" presName="Accent" presStyleLbl="node1" presStyleIdx="0" presStyleCnt="3"/>
      <dgm:spPr>
        <a:solidFill>
          <a:schemeClr val="accent4">
            <a:hueOff val="0"/>
            <a:satOff val="0"/>
            <a:lumOff val="0"/>
            <a:alpha val="15000"/>
          </a:schemeClr>
        </a:solidFill>
      </dgm:spPr>
    </dgm:pt>
    <dgm:pt modelId="{7BCC1154-A768-4246-A657-F5F8D95F0BCF}" type="pres">
      <dgm:prSet presAssocID="{AD07B8AF-AE1E-4E03-84EB-D4B050B99796}" presName="Parent1" presStyleLbl="revTx" presStyleIdx="0" presStyleCnt="3">
        <dgm:presLayoutVars>
          <dgm:chMax val="1"/>
          <dgm:chPref val="1"/>
          <dgm:bulletEnabled val="1"/>
        </dgm:presLayoutVars>
      </dgm:prSet>
      <dgm:spPr/>
    </dgm:pt>
    <dgm:pt modelId="{19A349F6-4853-48BA-B94D-80574E6DFF26}" type="pres">
      <dgm:prSet presAssocID="{B401D3DC-FD77-47F8-A7ED-6C1F6FBE2CE9}" presName="Accent2" presStyleCnt="0"/>
      <dgm:spPr/>
    </dgm:pt>
    <dgm:pt modelId="{360E33D0-93C3-4876-81B3-059650C8A47A}" type="pres">
      <dgm:prSet presAssocID="{B401D3DC-FD77-47F8-A7ED-6C1F6FBE2CE9}" presName="Accent" presStyleLbl="node1" presStyleIdx="1" presStyleCnt="3"/>
      <dgm:spPr>
        <a:solidFill>
          <a:schemeClr val="accent4">
            <a:hueOff val="5197846"/>
            <a:satOff val="-23984"/>
            <a:lumOff val="883"/>
            <a:alpha val="15000"/>
          </a:schemeClr>
        </a:solidFill>
      </dgm:spPr>
    </dgm:pt>
    <dgm:pt modelId="{3944B2DE-F200-43DB-80CE-DB405467F8BB}" type="pres">
      <dgm:prSet presAssocID="{B401D3DC-FD77-47F8-A7ED-6C1F6FBE2CE9}" presName="Parent2" presStyleLbl="revTx" presStyleIdx="1" presStyleCnt="3">
        <dgm:presLayoutVars>
          <dgm:chMax val="1"/>
          <dgm:chPref val="1"/>
          <dgm:bulletEnabled val="1"/>
        </dgm:presLayoutVars>
      </dgm:prSet>
      <dgm:spPr/>
    </dgm:pt>
    <dgm:pt modelId="{920CD1C9-A93B-4787-808D-F039FB9F13C5}" type="pres">
      <dgm:prSet presAssocID="{B94FC26D-DB2B-4A36-B489-36DF9612E536}" presName="Accent3" presStyleCnt="0"/>
      <dgm:spPr/>
    </dgm:pt>
    <dgm:pt modelId="{1787A2E1-D725-43CC-B20F-9F141F0D9167}" type="pres">
      <dgm:prSet presAssocID="{B94FC26D-DB2B-4A36-B489-36DF9612E536}" presName="Accent" presStyleLbl="node1" presStyleIdx="2" presStyleCnt="3"/>
      <dgm:spPr>
        <a:solidFill>
          <a:schemeClr val="accent4">
            <a:hueOff val="10395692"/>
            <a:satOff val="-47968"/>
            <a:lumOff val="1765"/>
            <a:alpha val="92000"/>
          </a:schemeClr>
        </a:solidFill>
      </dgm:spPr>
    </dgm:pt>
    <dgm:pt modelId="{861AEAFA-DF7D-46B4-938B-FD00D44517AF}" type="pres">
      <dgm:prSet presAssocID="{B94FC26D-DB2B-4A36-B489-36DF9612E536}" presName="Parent3" presStyleLbl="revTx" presStyleIdx="2" presStyleCnt="3">
        <dgm:presLayoutVars>
          <dgm:chMax val="1"/>
          <dgm:chPref val="1"/>
          <dgm:bulletEnabled val="1"/>
        </dgm:presLayoutVars>
      </dgm:prSet>
      <dgm:spPr/>
    </dgm:pt>
  </dgm:ptLst>
  <dgm:cxnLst>
    <dgm:cxn modelId="{06ABD62A-2D43-4183-9B90-E62C15FE7BF7}" srcId="{3AADE9ED-11C3-4F71-9A40-012D6B173820}" destId="{B94FC26D-DB2B-4A36-B489-36DF9612E536}" srcOrd="2" destOrd="0" parTransId="{E6795060-A57A-4741-A21D-C3575742CAC8}" sibTransId="{430D297B-8179-4ED1-A557-BF829369C770}"/>
    <dgm:cxn modelId="{34D1F044-1A93-49A4-9921-193195208A70}" srcId="{3AADE9ED-11C3-4F71-9A40-012D6B173820}" destId="{B401D3DC-FD77-47F8-A7ED-6C1F6FBE2CE9}" srcOrd="1" destOrd="0" parTransId="{34E75512-97A9-419F-8F0D-6737B19E3215}" sibTransId="{4778107E-1D54-4BFF-9E08-F3D5453D98E4}"/>
    <dgm:cxn modelId="{CD3BBD73-4320-4C7B-87DD-98DBC9E8CA8F}" type="presOf" srcId="{3AADE9ED-11C3-4F71-9A40-012D6B173820}" destId="{77584431-4ECB-4A60-AA77-ECAF89ED1A91}" srcOrd="0" destOrd="0" presId="urn:microsoft.com/office/officeart/2009/layout/CircleArrowProcess"/>
    <dgm:cxn modelId="{7EEC9B54-4C70-4262-823C-2EE2B18D8625}" type="presOf" srcId="{AD07B8AF-AE1E-4E03-84EB-D4B050B99796}" destId="{7BCC1154-A768-4246-A657-F5F8D95F0BCF}" srcOrd="0" destOrd="0" presId="urn:microsoft.com/office/officeart/2009/layout/CircleArrowProcess"/>
    <dgm:cxn modelId="{CFF60F86-D4B6-48CA-85BC-014EF13A64F7}" type="presOf" srcId="{B94FC26D-DB2B-4A36-B489-36DF9612E536}" destId="{861AEAFA-DF7D-46B4-938B-FD00D44517AF}" srcOrd="0" destOrd="0" presId="urn:microsoft.com/office/officeart/2009/layout/CircleArrowProcess"/>
    <dgm:cxn modelId="{41B9D18B-02CE-4419-88F5-76003B80F0D1}" srcId="{3AADE9ED-11C3-4F71-9A40-012D6B173820}" destId="{AD07B8AF-AE1E-4E03-84EB-D4B050B99796}" srcOrd="0" destOrd="0" parTransId="{A4010A32-A6E8-4A67-B2F4-D359E1C08F76}" sibTransId="{924E9207-F443-4953-8B18-D0FC947FE890}"/>
    <dgm:cxn modelId="{61BE7FB1-E93C-4CA1-BD49-C9FB60DC9BAB}" type="presOf" srcId="{B401D3DC-FD77-47F8-A7ED-6C1F6FBE2CE9}" destId="{3944B2DE-F200-43DB-80CE-DB405467F8BB}" srcOrd="0" destOrd="0" presId="urn:microsoft.com/office/officeart/2009/layout/CircleArrowProcess"/>
    <dgm:cxn modelId="{0362CF21-7FBD-48BD-B2BE-E3901D1341BA}" type="presParOf" srcId="{77584431-4ECB-4A60-AA77-ECAF89ED1A91}" destId="{57112BB6-082A-491E-A855-83E795C4B69C}" srcOrd="0" destOrd="0" presId="urn:microsoft.com/office/officeart/2009/layout/CircleArrowProcess"/>
    <dgm:cxn modelId="{C78E9BA4-D529-4324-8B00-8B86B3342B7E}" type="presParOf" srcId="{57112BB6-082A-491E-A855-83E795C4B69C}" destId="{066111B1-07C3-4E4E-B14D-10D99923E5AD}" srcOrd="0" destOrd="0" presId="urn:microsoft.com/office/officeart/2009/layout/CircleArrowProcess"/>
    <dgm:cxn modelId="{4D1DB587-0AB3-4C45-83CB-383838FB639C}" type="presParOf" srcId="{77584431-4ECB-4A60-AA77-ECAF89ED1A91}" destId="{7BCC1154-A768-4246-A657-F5F8D95F0BCF}" srcOrd="1" destOrd="0" presId="urn:microsoft.com/office/officeart/2009/layout/CircleArrowProcess"/>
    <dgm:cxn modelId="{AEFC1790-85CD-4BE5-B78D-E97712465535}" type="presParOf" srcId="{77584431-4ECB-4A60-AA77-ECAF89ED1A91}" destId="{19A349F6-4853-48BA-B94D-80574E6DFF26}" srcOrd="2" destOrd="0" presId="urn:microsoft.com/office/officeart/2009/layout/CircleArrowProcess"/>
    <dgm:cxn modelId="{9CCDDBB3-A4A4-4E0C-997C-E9E9A6CF7255}" type="presParOf" srcId="{19A349F6-4853-48BA-B94D-80574E6DFF26}" destId="{360E33D0-93C3-4876-81B3-059650C8A47A}" srcOrd="0" destOrd="0" presId="urn:microsoft.com/office/officeart/2009/layout/CircleArrowProcess"/>
    <dgm:cxn modelId="{4CC38BE2-0903-4BBF-9D78-E32B4908F9E2}" type="presParOf" srcId="{77584431-4ECB-4A60-AA77-ECAF89ED1A91}" destId="{3944B2DE-F200-43DB-80CE-DB405467F8BB}" srcOrd="3" destOrd="0" presId="urn:microsoft.com/office/officeart/2009/layout/CircleArrowProcess"/>
    <dgm:cxn modelId="{648965DE-500C-4763-9A0B-FFFE2D723108}" type="presParOf" srcId="{77584431-4ECB-4A60-AA77-ECAF89ED1A91}" destId="{920CD1C9-A93B-4787-808D-F039FB9F13C5}" srcOrd="4" destOrd="0" presId="urn:microsoft.com/office/officeart/2009/layout/CircleArrowProcess"/>
    <dgm:cxn modelId="{72D552E2-B58C-442F-A659-409094D49718}" type="presParOf" srcId="{920CD1C9-A93B-4787-808D-F039FB9F13C5}" destId="{1787A2E1-D725-43CC-B20F-9F141F0D9167}" srcOrd="0" destOrd="0" presId="urn:microsoft.com/office/officeart/2009/layout/CircleArrowProcess"/>
    <dgm:cxn modelId="{655C8867-816B-4E0B-9849-904A90E185B2}" type="presParOf" srcId="{77584431-4ECB-4A60-AA77-ECAF89ED1A91}" destId="{861AEAFA-DF7D-46B4-938B-FD00D44517AF}"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CFEC19F-061B-490B-A554-669B0228B0DD}" type="doc">
      <dgm:prSet loTypeId="urn:microsoft.com/office/officeart/2005/8/layout/hProcess3" loCatId="process" qsTypeId="urn:microsoft.com/office/officeart/2005/8/quickstyle/simple1" qsCatId="simple" csTypeId="urn:microsoft.com/office/officeart/2005/8/colors/colorful2" csCatId="colorful" phldr="1"/>
      <dgm:spPr/>
      <dgm:t>
        <a:bodyPr/>
        <a:lstStyle/>
        <a:p>
          <a:endParaRPr lang="en-US"/>
        </a:p>
      </dgm:t>
    </dgm:pt>
    <dgm:pt modelId="{8320E6FE-6718-477F-8D5A-D339AB0FFB22}">
      <dgm:prSet phldrT="[Text]"/>
      <dgm:spPr/>
      <dgm:t>
        <a:bodyPr/>
        <a:lstStyle/>
        <a:p>
          <a:r>
            <a:rPr lang="en-US" b="1" dirty="0">
              <a:solidFill>
                <a:schemeClr val="bg1"/>
              </a:solidFill>
            </a:rPr>
            <a:t>After this meeting</a:t>
          </a:r>
        </a:p>
      </dgm:t>
    </dgm:pt>
    <dgm:pt modelId="{E968A784-7FB9-4CB0-8939-74164E394322}" type="parTrans" cxnId="{73487B6C-D392-4C55-9693-CC92756468B4}">
      <dgm:prSet/>
      <dgm:spPr/>
      <dgm:t>
        <a:bodyPr/>
        <a:lstStyle/>
        <a:p>
          <a:endParaRPr lang="en-US"/>
        </a:p>
      </dgm:t>
    </dgm:pt>
    <dgm:pt modelId="{FB4FC62A-85AB-4D8C-B1EA-C10C6E9DCB6C}" type="sibTrans" cxnId="{73487B6C-D392-4C55-9693-CC92756468B4}">
      <dgm:prSet/>
      <dgm:spPr/>
      <dgm:t>
        <a:bodyPr/>
        <a:lstStyle/>
        <a:p>
          <a:endParaRPr lang="en-US"/>
        </a:p>
      </dgm:t>
    </dgm:pt>
    <dgm:pt modelId="{6461D32E-A574-4649-806C-273E8EB7CD9E}">
      <dgm:prSet phldrT="[Text]"/>
      <dgm:spPr/>
      <dgm:t>
        <a:bodyPr/>
        <a:lstStyle/>
        <a:p>
          <a:r>
            <a:rPr lang="en-US" dirty="0"/>
            <a:t>Incorporate feedback received today or in follow-up emails</a:t>
          </a:r>
        </a:p>
      </dgm:t>
    </dgm:pt>
    <dgm:pt modelId="{38C27CE4-85A8-4B24-894B-9C81723FA2A9}" type="parTrans" cxnId="{F6BB5A56-9A1C-4743-95E6-09291A0E2335}">
      <dgm:prSet/>
      <dgm:spPr/>
      <dgm:t>
        <a:bodyPr/>
        <a:lstStyle/>
        <a:p>
          <a:endParaRPr lang="en-US"/>
        </a:p>
      </dgm:t>
    </dgm:pt>
    <dgm:pt modelId="{05BCC1D1-9064-4E3D-9B78-7226C7F10642}" type="sibTrans" cxnId="{F6BB5A56-9A1C-4743-95E6-09291A0E2335}">
      <dgm:prSet/>
      <dgm:spPr/>
      <dgm:t>
        <a:bodyPr/>
        <a:lstStyle/>
        <a:p>
          <a:endParaRPr lang="en-US"/>
        </a:p>
      </dgm:t>
    </dgm:pt>
    <dgm:pt modelId="{380F8680-B1BD-44FF-B1D5-028FF51F4469}">
      <dgm:prSet phldrT="[Text]"/>
      <dgm:spPr/>
      <dgm:t>
        <a:bodyPr/>
        <a:lstStyle/>
        <a:p>
          <a:r>
            <a:rPr lang="en-US" b="1" dirty="0">
              <a:solidFill>
                <a:schemeClr val="bg1"/>
              </a:solidFill>
            </a:rPr>
            <a:t>Public Utility Board Meetings</a:t>
          </a:r>
        </a:p>
      </dgm:t>
    </dgm:pt>
    <dgm:pt modelId="{4F70A104-4A28-4CEA-B42E-5D2DCC175908}" type="parTrans" cxnId="{5099B8FC-F2B9-47B5-81E8-376A3D13FE83}">
      <dgm:prSet/>
      <dgm:spPr/>
      <dgm:t>
        <a:bodyPr/>
        <a:lstStyle/>
        <a:p>
          <a:endParaRPr lang="en-US"/>
        </a:p>
      </dgm:t>
    </dgm:pt>
    <dgm:pt modelId="{03DEA54E-1ADA-40AC-ADD6-A3C919CFCCE0}" type="sibTrans" cxnId="{5099B8FC-F2B9-47B5-81E8-376A3D13FE83}">
      <dgm:prSet/>
      <dgm:spPr/>
      <dgm:t>
        <a:bodyPr/>
        <a:lstStyle/>
        <a:p>
          <a:endParaRPr lang="en-US"/>
        </a:p>
      </dgm:t>
    </dgm:pt>
    <dgm:pt modelId="{B864D729-8AD5-4298-BB17-3FB3131D5717}">
      <dgm:prSet phldrT="[Text]"/>
      <dgm:spPr/>
      <dgm:t>
        <a:bodyPr/>
        <a:lstStyle/>
        <a:p>
          <a:pPr>
            <a:buFont typeface="Arial" panose="020B0604020202020204" pitchFamily="34" charset="0"/>
            <a:buChar char="•"/>
          </a:pPr>
          <a:r>
            <a:rPr lang="en-US" b="1" dirty="0"/>
            <a:t>July 10: </a:t>
          </a:r>
          <a:r>
            <a:rPr lang="en-US" dirty="0"/>
            <a:t>Present draft findings, strategy and action plan</a:t>
          </a:r>
        </a:p>
        <a:p>
          <a:pPr>
            <a:buFont typeface="Arial" panose="020B0604020202020204" pitchFamily="34" charset="0"/>
            <a:buChar char="•"/>
          </a:pPr>
          <a:r>
            <a:rPr lang="en-US" b="1" dirty="0"/>
            <a:t>July 24: </a:t>
          </a:r>
          <a:r>
            <a:rPr lang="en-US" dirty="0"/>
            <a:t>Present updated strategy and action plan</a:t>
          </a:r>
        </a:p>
        <a:p>
          <a:pPr>
            <a:buFont typeface="Arial" panose="020B0604020202020204" pitchFamily="34" charset="0"/>
            <a:buChar char="•"/>
          </a:pPr>
          <a:r>
            <a:rPr lang="en-US" b="1" dirty="0"/>
            <a:t>August 14: </a:t>
          </a:r>
          <a:r>
            <a:rPr lang="en-US" dirty="0"/>
            <a:t>Seek Public Utility Board approval of IRP</a:t>
          </a:r>
        </a:p>
      </dgm:t>
    </dgm:pt>
    <dgm:pt modelId="{24082C9B-D042-42B1-93B6-D0854CDDA525}" type="parTrans" cxnId="{BADBB4AE-D7FB-421D-BA1D-849A7062CB23}">
      <dgm:prSet/>
      <dgm:spPr/>
      <dgm:t>
        <a:bodyPr/>
        <a:lstStyle/>
        <a:p>
          <a:endParaRPr lang="en-US"/>
        </a:p>
      </dgm:t>
    </dgm:pt>
    <dgm:pt modelId="{A6BCC34F-40A0-4338-8622-F789667A3549}" type="sibTrans" cxnId="{BADBB4AE-D7FB-421D-BA1D-849A7062CB23}">
      <dgm:prSet/>
      <dgm:spPr/>
      <dgm:t>
        <a:bodyPr/>
        <a:lstStyle/>
        <a:p>
          <a:endParaRPr lang="en-US"/>
        </a:p>
      </dgm:t>
    </dgm:pt>
    <dgm:pt modelId="{79EB45D8-3D27-4E47-9870-48B51B604D80}">
      <dgm:prSet phldrT="[Text]"/>
      <dgm:spPr/>
      <dgm:t>
        <a:bodyPr/>
        <a:lstStyle/>
        <a:p>
          <a:r>
            <a:rPr lang="en-US" b="1" dirty="0">
              <a:solidFill>
                <a:schemeClr val="bg1"/>
              </a:solidFill>
            </a:rPr>
            <a:t>Post-IRP</a:t>
          </a:r>
        </a:p>
      </dgm:t>
    </dgm:pt>
    <dgm:pt modelId="{65288952-37B1-44D2-943E-516162EF66D5}" type="parTrans" cxnId="{A24E74FC-20C0-40B1-9DAE-2C54C3D214D0}">
      <dgm:prSet/>
      <dgm:spPr/>
      <dgm:t>
        <a:bodyPr/>
        <a:lstStyle/>
        <a:p>
          <a:endParaRPr lang="en-US"/>
        </a:p>
      </dgm:t>
    </dgm:pt>
    <dgm:pt modelId="{8CB1F3DD-A1B6-44D8-ADE6-988EC35D4D4F}" type="sibTrans" cxnId="{A24E74FC-20C0-40B1-9DAE-2C54C3D214D0}">
      <dgm:prSet/>
      <dgm:spPr/>
      <dgm:t>
        <a:bodyPr/>
        <a:lstStyle/>
        <a:p>
          <a:endParaRPr lang="en-US"/>
        </a:p>
      </dgm:t>
    </dgm:pt>
    <dgm:pt modelId="{C9D7563B-B956-4244-9510-788ADB36363A}">
      <dgm:prSet phldrT="[Text]"/>
      <dgm:spPr/>
      <dgm:t>
        <a:bodyPr/>
        <a:lstStyle/>
        <a:p>
          <a:r>
            <a:rPr lang="en-US" dirty="0"/>
            <a:t>Execute Action Plan</a:t>
          </a:r>
        </a:p>
      </dgm:t>
    </dgm:pt>
    <dgm:pt modelId="{C3103108-B63E-4E42-B14F-D88483B86580}" type="parTrans" cxnId="{D0207068-303A-4970-A99C-E9E6BE0C0EA8}">
      <dgm:prSet/>
      <dgm:spPr/>
      <dgm:t>
        <a:bodyPr/>
        <a:lstStyle/>
        <a:p>
          <a:endParaRPr lang="en-US"/>
        </a:p>
      </dgm:t>
    </dgm:pt>
    <dgm:pt modelId="{7E5AC14D-9821-4E9D-99C6-32E5AA6962B7}" type="sibTrans" cxnId="{D0207068-303A-4970-A99C-E9E6BE0C0EA8}">
      <dgm:prSet/>
      <dgm:spPr/>
      <dgm:t>
        <a:bodyPr/>
        <a:lstStyle/>
        <a:p>
          <a:endParaRPr lang="en-US"/>
        </a:p>
      </dgm:t>
    </dgm:pt>
    <dgm:pt modelId="{AB95CD98-D57D-474C-B7EA-7DA2BBF3601C}">
      <dgm:prSet phldrT="[Text]"/>
      <dgm:spPr/>
      <dgm:t>
        <a:bodyPr/>
        <a:lstStyle/>
        <a:p>
          <a:r>
            <a:rPr lang="en-US" dirty="0"/>
            <a:t>Start on Clean Energy Implementation Plan (CEIP)</a:t>
          </a:r>
        </a:p>
      </dgm:t>
    </dgm:pt>
    <dgm:pt modelId="{EBC76100-2249-4849-896C-7E058C6EC022}" type="parTrans" cxnId="{24836976-136C-40EC-B903-2A6661AC7C0C}">
      <dgm:prSet/>
      <dgm:spPr/>
      <dgm:t>
        <a:bodyPr/>
        <a:lstStyle/>
        <a:p>
          <a:endParaRPr lang="en-US"/>
        </a:p>
      </dgm:t>
    </dgm:pt>
    <dgm:pt modelId="{288FC42E-6D93-4916-A8D3-12D1282CB732}" type="sibTrans" cxnId="{24836976-136C-40EC-B903-2A6661AC7C0C}">
      <dgm:prSet/>
      <dgm:spPr/>
      <dgm:t>
        <a:bodyPr/>
        <a:lstStyle/>
        <a:p>
          <a:endParaRPr lang="en-US"/>
        </a:p>
      </dgm:t>
    </dgm:pt>
    <dgm:pt modelId="{542ED99C-5ECB-4E83-8000-D57B1155897E}">
      <dgm:prSet phldrT="[Text]"/>
      <dgm:spPr/>
      <dgm:t>
        <a:bodyPr/>
        <a:lstStyle/>
        <a:p>
          <a:pPr>
            <a:buFont typeface="Arial" panose="020B0604020202020204" pitchFamily="34" charset="0"/>
            <a:buChar char="•"/>
          </a:pPr>
          <a:r>
            <a:rPr lang="en-US" b="1" dirty="0"/>
            <a:t>September 1: </a:t>
          </a:r>
          <a:r>
            <a:rPr lang="en-US" dirty="0"/>
            <a:t>Submit approved IRP to Department of Commerce</a:t>
          </a:r>
        </a:p>
      </dgm:t>
    </dgm:pt>
    <dgm:pt modelId="{A5946C9B-D77B-41D0-9832-6D3C2D65CDB1}" type="parTrans" cxnId="{B8A4BE3A-A6E5-4E4E-A0F4-E8A896321263}">
      <dgm:prSet/>
      <dgm:spPr/>
      <dgm:t>
        <a:bodyPr/>
        <a:lstStyle/>
        <a:p>
          <a:endParaRPr lang="en-US"/>
        </a:p>
      </dgm:t>
    </dgm:pt>
    <dgm:pt modelId="{491FFFB3-C9CC-4DF3-B5B1-1D8B20A38798}" type="sibTrans" cxnId="{B8A4BE3A-A6E5-4E4E-A0F4-E8A896321263}">
      <dgm:prSet/>
      <dgm:spPr/>
      <dgm:t>
        <a:bodyPr/>
        <a:lstStyle/>
        <a:p>
          <a:endParaRPr lang="en-US"/>
        </a:p>
      </dgm:t>
    </dgm:pt>
    <dgm:pt modelId="{0A50F482-645C-4CC1-95A2-A925DF72A210}" type="pres">
      <dgm:prSet presAssocID="{9CFEC19F-061B-490B-A554-669B0228B0DD}" presName="Name0" presStyleCnt="0">
        <dgm:presLayoutVars>
          <dgm:dir/>
          <dgm:animLvl val="lvl"/>
          <dgm:resizeHandles val="exact"/>
        </dgm:presLayoutVars>
      </dgm:prSet>
      <dgm:spPr/>
    </dgm:pt>
    <dgm:pt modelId="{47F15358-AF11-4208-8E79-B8E37599A355}" type="pres">
      <dgm:prSet presAssocID="{9CFEC19F-061B-490B-A554-669B0228B0DD}" presName="dummy" presStyleCnt="0"/>
      <dgm:spPr/>
    </dgm:pt>
    <dgm:pt modelId="{BF8CE1D8-9961-4AE2-A435-008459F07EFC}" type="pres">
      <dgm:prSet presAssocID="{9CFEC19F-061B-490B-A554-669B0228B0DD}" presName="linH" presStyleCnt="0"/>
      <dgm:spPr/>
    </dgm:pt>
    <dgm:pt modelId="{7BF5D03E-A767-479C-B9F8-6B04AA4CEC8D}" type="pres">
      <dgm:prSet presAssocID="{9CFEC19F-061B-490B-A554-669B0228B0DD}" presName="padding1" presStyleCnt="0"/>
      <dgm:spPr/>
    </dgm:pt>
    <dgm:pt modelId="{1E43F1E1-DFE4-4BA9-9ABF-6E30C384DBCD}" type="pres">
      <dgm:prSet presAssocID="{8320E6FE-6718-477F-8D5A-D339AB0FFB22}" presName="linV" presStyleCnt="0"/>
      <dgm:spPr/>
    </dgm:pt>
    <dgm:pt modelId="{EC435A18-FFCC-479B-AB6F-B111D882FCC0}" type="pres">
      <dgm:prSet presAssocID="{8320E6FE-6718-477F-8D5A-D339AB0FFB22}" presName="spVertical1" presStyleCnt="0"/>
      <dgm:spPr/>
    </dgm:pt>
    <dgm:pt modelId="{AA650509-DD94-4A8E-B695-641CE1451672}" type="pres">
      <dgm:prSet presAssocID="{8320E6FE-6718-477F-8D5A-D339AB0FFB22}" presName="parTx" presStyleLbl="revTx" presStyleIdx="0" presStyleCnt="6">
        <dgm:presLayoutVars>
          <dgm:chMax val="0"/>
          <dgm:chPref val="0"/>
          <dgm:bulletEnabled val="1"/>
        </dgm:presLayoutVars>
      </dgm:prSet>
      <dgm:spPr/>
    </dgm:pt>
    <dgm:pt modelId="{09B6F10D-9308-4729-BBCD-05CFF551E3A4}" type="pres">
      <dgm:prSet presAssocID="{8320E6FE-6718-477F-8D5A-D339AB0FFB22}" presName="spVertical2" presStyleCnt="0"/>
      <dgm:spPr/>
    </dgm:pt>
    <dgm:pt modelId="{F625AE9F-FFD3-4C07-879C-16CB5C137632}" type="pres">
      <dgm:prSet presAssocID="{8320E6FE-6718-477F-8D5A-D339AB0FFB22}" presName="spVertical3" presStyleCnt="0"/>
      <dgm:spPr/>
    </dgm:pt>
    <dgm:pt modelId="{16F972CE-35D0-4022-B3B1-115146A955FD}" type="pres">
      <dgm:prSet presAssocID="{8320E6FE-6718-477F-8D5A-D339AB0FFB22}" presName="desTx" presStyleLbl="revTx" presStyleIdx="1" presStyleCnt="6">
        <dgm:presLayoutVars>
          <dgm:bulletEnabled val="1"/>
        </dgm:presLayoutVars>
      </dgm:prSet>
      <dgm:spPr/>
    </dgm:pt>
    <dgm:pt modelId="{8608DB65-4CC7-42C5-82A7-8EA4BB5809F6}" type="pres">
      <dgm:prSet presAssocID="{FB4FC62A-85AB-4D8C-B1EA-C10C6E9DCB6C}" presName="space" presStyleCnt="0"/>
      <dgm:spPr/>
    </dgm:pt>
    <dgm:pt modelId="{8BFAECFF-D1C0-4F10-8C46-98CD8BE2424F}" type="pres">
      <dgm:prSet presAssocID="{380F8680-B1BD-44FF-B1D5-028FF51F4469}" presName="linV" presStyleCnt="0"/>
      <dgm:spPr/>
    </dgm:pt>
    <dgm:pt modelId="{C227365B-FFFB-4E90-9DDB-14428940C0D1}" type="pres">
      <dgm:prSet presAssocID="{380F8680-B1BD-44FF-B1D5-028FF51F4469}" presName="spVertical1" presStyleCnt="0"/>
      <dgm:spPr/>
    </dgm:pt>
    <dgm:pt modelId="{F098B32C-75B8-49D7-800E-CA4BB8F8A88E}" type="pres">
      <dgm:prSet presAssocID="{380F8680-B1BD-44FF-B1D5-028FF51F4469}" presName="parTx" presStyleLbl="revTx" presStyleIdx="2" presStyleCnt="6">
        <dgm:presLayoutVars>
          <dgm:chMax val="0"/>
          <dgm:chPref val="0"/>
          <dgm:bulletEnabled val="1"/>
        </dgm:presLayoutVars>
      </dgm:prSet>
      <dgm:spPr/>
    </dgm:pt>
    <dgm:pt modelId="{E4F4FC74-A993-45A8-9CF5-7857777AC532}" type="pres">
      <dgm:prSet presAssocID="{380F8680-B1BD-44FF-B1D5-028FF51F4469}" presName="spVertical2" presStyleCnt="0"/>
      <dgm:spPr/>
    </dgm:pt>
    <dgm:pt modelId="{90525474-B2D3-4205-9A17-EA209BBE464F}" type="pres">
      <dgm:prSet presAssocID="{380F8680-B1BD-44FF-B1D5-028FF51F4469}" presName="spVertical3" presStyleCnt="0"/>
      <dgm:spPr/>
    </dgm:pt>
    <dgm:pt modelId="{558B3698-A416-403A-98F7-052C5C851D86}" type="pres">
      <dgm:prSet presAssocID="{380F8680-B1BD-44FF-B1D5-028FF51F4469}" presName="desTx" presStyleLbl="revTx" presStyleIdx="3" presStyleCnt="6" custScaleY="105769">
        <dgm:presLayoutVars>
          <dgm:bulletEnabled val="1"/>
        </dgm:presLayoutVars>
      </dgm:prSet>
      <dgm:spPr/>
    </dgm:pt>
    <dgm:pt modelId="{48F1E1C7-8648-4F0A-BAAF-FA798EB69010}" type="pres">
      <dgm:prSet presAssocID="{03DEA54E-1ADA-40AC-ADD6-A3C919CFCCE0}" presName="space" presStyleCnt="0"/>
      <dgm:spPr/>
    </dgm:pt>
    <dgm:pt modelId="{8081310D-82FA-4B23-AB54-3B30F484C623}" type="pres">
      <dgm:prSet presAssocID="{79EB45D8-3D27-4E47-9870-48B51B604D80}" presName="linV" presStyleCnt="0"/>
      <dgm:spPr/>
    </dgm:pt>
    <dgm:pt modelId="{B85C11AD-A9E5-4FFA-93BF-100AD56BF3D8}" type="pres">
      <dgm:prSet presAssocID="{79EB45D8-3D27-4E47-9870-48B51B604D80}" presName="spVertical1" presStyleCnt="0"/>
      <dgm:spPr/>
    </dgm:pt>
    <dgm:pt modelId="{4552C6B3-E97F-4765-BF5B-D2BFE4B1C693}" type="pres">
      <dgm:prSet presAssocID="{79EB45D8-3D27-4E47-9870-48B51B604D80}" presName="parTx" presStyleLbl="revTx" presStyleIdx="4" presStyleCnt="6">
        <dgm:presLayoutVars>
          <dgm:chMax val="0"/>
          <dgm:chPref val="0"/>
          <dgm:bulletEnabled val="1"/>
        </dgm:presLayoutVars>
      </dgm:prSet>
      <dgm:spPr/>
    </dgm:pt>
    <dgm:pt modelId="{459B4318-ABD4-4966-94B0-5F96C027D683}" type="pres">
      <dgm:prSet presAssocID="{79EB45D8-3D27-4E47-9870-48B51B604D80}" presName="spVertical2" presStyleCnt="0"/>
      <dgm:spPr/>
    </dgm:pt>
    <dgm:pt modelId="{1C46B82F-77D2-477B-8868-DE016F4F8BB6}" type="pres">
      <dgm:prSet presAssocID="{79EB45D8-3D27-4E47-9870-48B51B604D80}" presName="spVertical3" presStyleCnt="0"/>
      <dgm:spPr/>
    </dgm:pt>
    <dgm:pt modelId="{885C1246-CCFB-40CB-8B3E-A0CC90E1306E}" type="pres">
      <dgm:prSet presAssocID="{79EB45D8-3D27-4E47-9870-48B51B604D80}" presName="desTx" presStyleLbl="revTx" presStyleIdx="5" presStyleCnt="6">
        <dgm:presLayoutVars>
          <dgm:bulletEnabled val="1"/>
        </dgm:presLayoutVars>
      </dgm:prSet>
      <dgm:spPr/>
    </dgm:pt>
    <dgm:pt modelId="{902C16FE-B7E7-46E0-8214-9698D6DA72CC}" type="pres">
      <dgm:prSet presAssocID="{9CFEC19F-061B-490B-A554-669B0228B0DD}" presName="padding2" presStyleCnt="0"/>
      <dgm:spPr/>
    </dgm:pt>
    <dgm:pt modelId="{87A18AF0-E580-4808-A556-774361B6C0CA}" type="pres">
      <dgm:prSet presAssocID="{9CFEC19F-061B-490B-A554-669B0228B0DD}" presName="negArrow" presStyleCnt="0"/>
      <dgm:spPr/>
    </dgm:pt>
    <dgm:pt modelId="{59984670-DCE4-4D30-A89D-757BA8B568BD}" type="pres">
      <dgm:prSet presAssocID="{9CFEC19F-061B-490B-A554-669B0228B0DD}" presName="backgroundArrow" presStyleLbl="node1" presStyleIdx="0" presStyleCnt="1"/>
      <dgm:spPr/>
    </dgm:pt>
  </dgm:ptLst>
  <dgm:cxnLst>
    <dgm:cxn modelId="{B8A4BE3A-A6E5-4E4E-A0F4-E8A896321263}" srcId="{380F8680-B1BD-44FF-B1D5-028FF51F4469}" destId="{542ED99C-5ECB-4E83-8000-D57B1155897E}" srcOrd="1" destOrd="0" parTransId="{A5946C9B-D77B-41D0-9832-6D3C2D65CDB1}" sibTransId="{491FFFB3-C9CC-4DF3-B5B1-1D8B20A38798}"/>
    <dgm:cxn modelId="{C8A1D13A-B9DB-4B84-B87B-60872A956F42}" type="presOf" srcId="{6461D32E-A574-4649-806C-273E8EB7CD9E}" destId="{16F972CE-35D0-4022-B3B1-115146A955FD}" srcOrd="0" destOrd="0" presId="urn:microsoft.com/office/officeart/2005/8/layout/hProcess3"/>
    <dgm:cxn modelId="{84ACFF65-A32E-4ACD-BB2D-2356BD1F1410}" type="presOf" srcId="{8320E6FE-6718-477F-8D5A-D339AB0FFB22}" destId="{AA650509-DD94-4A8E-B695-641CE1451672}" srcOrd="0" destOrd="0" presId="urn:microsoft.com/office/officeart/2005/8/layout/hProcess3"/>
    <dgm:cxn modelId="{D0207068-303A-4970-A99C-E9E6BE0C0EA8}" srcId="{79EB45D8-3D27-4E47-9870-48B51B604D80}" destId="{C9D7563B-B956-4244-9510-788ADB36363A}" srcOrd="0" destOrd="0" parTransId="{C3103108-B63E-4E42-B14F-D88483B86580}" sibTransId="{7E5AC14D-9821-4E9D-99C6-32E5AA6962B7}"/>
    <dgm:cxn modelId="{1F0D1669-384B-4C02-B135-EEBC03353FE0}" type="presOf" srcId="{AB95CD98-D57D-474C-B7EA-7DA2BBF3601C}" destId="{885C1246-CCFB-40CB-8B3E-A0CC90E1306E}" srcOrd="0" destOrd="1" presId="urn:microsoft.com/office/officeart/2005/8/layout/hProcess3"/>
    <dgm:cxn modelId="{73487B6C-D392-4C55-9693-CC92756468B4}" srcId="{9CFEC19F-061B-490B-A554-669B0228B0DD}" destId="{8320E6FE-6718-477F-8D5A-D339AB0FFB22}" srcOrd="0" destOrd="0" parTransId="{E968A784-7FB9-4CB0-8939-74164E394322}" sibTransId="{FB4FC62A-85AB-4D8C-B1EA-C10C6E9DCB6C}"/>
    <dgm:cxn modelId="{0BC2354F-EF7B-4E40-B3C6-6A83F208D0E3}" type="presOf" srcId="{79EB45D8-3D27-4E47-9870-48B51B604D80}" destId="{4552C6B3-E97F-4765-BF5B-D2BFE4B1C693}" srcOrd="0" destOrd="0" presId="urn:microsoft.com/office/officeart/2005/8/layout/hProcess3"/>
    <dgm:cxn modelId="{DFA8B752-FA9B-4BC5-84F5-999C71DFE783}" type="presOf" srcId="{542ED99C-5ECB-4E83-8000-D57B1155897E}" destId="{558B3698-A416-403A-98F7-052C5C851D86}" srcOrd="0" destOrd="1" presId="urn:microsoft.com/office/officeart/2005/8/layout/hProcess3"/>
    <dgm:cxn modelId="{24836976-136C-40EC-B903-2A6661AC7C0C}" srcId="{79EB45D8-3D27-4E47-9870-48B51B604D80}" destId="{AB95CD98-D57D-474C-B7EA-7DA2BBF3601C}" srcOrd="1" destOrd="0" parTransId="{EBC76100-2249-4849-896C-7E058C6EC022}" sibTransId="{288FC42E-6D93-4916-A8D3-12D1282CB732}"/>
    <dgm:cxn modelId="{F6BB5A56-9A1C-4743-95E6-09291A0E2335}" srcId="{8320E6FE-6718-477F-8D5A-D339AB0FFB22}" destId="{6461D32E-A574-4649-806C-273E8EB7CD9E}" srcOrd="0" destOrd="0" parTransId="{38C27CE4-85A8-4B24-894B-9C81723FA2A9}" sibTransId="{05BCC1D1-9064-4E3D-9B78-7226C7F10642}"/>
    <dgm:cxn modelId="{11BB9B5A-1293-4D23-9952-01AD922565FF}" type="presOf" srcId="{B864D729-8AD5-4298-BB17-3FB3131D5717}" destId="{558B3698-A416-403A-98F7-052C5C851D86}" srcOrd="0" destOrd="0" presId="urn:microsoft.com/office/officeart/2005/8/layout/hProcess3"/>
    <dgm:cxn modelId="{27CE7181-9C1C-46B5-9ADF-3869081192DB}" type="presOf" srcId="{C9D7563B-B956-4244-9510-788ADB36363A}" destId="{885C1246-CCFB-40CB-8B3E-A0CC90E1306E}" srcOrd="0" destOrd="0" presId="urn:microsoft.com/office/officeart/2005/8/layout/hProcess3"/>
    <dgm:cxn modelId="{1C82C691-3A9D-4651-A677-9B40B0CCE70E}" type="presOf" srcId="{9CFEC19F-061B-490B-A554-669B0228B0DD}" destId="{0A50F482-645C-4CC1-95A2-A925DF72A210}" srcOrd="0" destOrd="0" presId="urn:microsoft.com/office/officeart/2005/8/layout/hProcess3"/>
    <dgm:cxn modelId="{BADBB4AE-D7FB-421D-BA1D-849A7062CB23}" srcId="{380F8680-B1BD-44FF-B1D5-028FF51F4469}" destId="{B864D729-8AD5-4298-BB17-3FB3131D5717}" srcOrd="0" destOrd="0" parTransId="{24082C9B-D042-42B1-93B6-D0854CDDA525}" sibTransId="{A6BCC34F-40A0-4338-8622-F789667A3549}"/>
    <dgm:cxn modelId="{39162EDE-D785-4729-96B3-0901FD6AF367}" type="presOf" srcId="{380F8680-B1BD-44FF-B1D5-028FF51F4469}" destId="{F098B32C-75B8-49D7-800E-CA4BB8F8A88E}" srcOrd="0" destOrd="0" presId="urn:microsoft.com/office/officeart/2005/8/layout/hProcess3"/>
    <dgm:cxn modelId="{A24E74FC-20C0-40B1-9DAE-2C54C3D214D0}" srcId="{9CFEC19F-061B-490B-A554-669B0228B0DD}" destId="{79EB45D8-3D27-4E47-9870-48B51B604D80}" srcOrd="2" destOrd="0" parTransId="{65288952-37B1-44D2-943E-516162EF66D5}" sibTransId="{8CB1F3DD-A1B6-44D8-ADE6-988EC35D4D4F}"/>
    <dgm:cxn modelId="{5099B8FC-F2B9-47B5-81E8-376A3D13FE83}" srcId="{9CFEC19F-061B-490B-A554-669B0228B0DD}" destId="{380F8680-B1BD-44FF-B1D5-028FF51F4469}" srcOrd="1" destOrd="0" parTransId="{4F70A104-4A28-4CEA-B42E-5D2DCC175908}" sibTransId="{03DEA54E-1ADA-40AC-ADD6-A3C919CFCCE0}"/>
    <dgm:cxn modelId="{AEA71836-6336-4493-BA64-3B34866E09DE}" type="presParOf" srcId="{0A50F482-645C-4CC1-95A2-A925DF72A210}" destId="{47F15358-AF11-4208-8E79-B8E37599A355}" srcOrd="0" destOrd="0" presId="urn:microsoft.com/office/officeart/2005/8/layout/hProcess3"/>
    <dgm:cxn modelId="{CFD61DC4-C89D-4F5A-A585-2AC02097EDF3}" type="presParOf" srcId="{0A50F482-645C-4CC1-95A2-A925DF72A210}" destId="{BF8CE1D8-9961-4AE2-A435-008459F07EFC}" srcOrd="1" destOrd="0" presId="urn:microsoft.com/office/officeart/2005/8/layout/hProcess3"/>
    <dgm:cxn modelId="{C1FBD066-5EB0-42E2-A668-115942557DB9}" type="presParOf" srcId="{BF8CE1D8-9961-4AE2-A435-008459F07EFC}" destId="{7BF5D03E-A767-479C-B9F8-6B04AA4CEC8D}" srcOrd="0" destOrd="0" presId="urn:microsoft.com/office/officeart/2005/8/layout/hProcess3"/>
    <dgm:cxn modelId="{FA714D09-ADDC-4413-8B45-0DD66293EBA7}" type="presParOf" srcId="{BF8CE1D8-9961-4AE2-A435-008459F07EFC}" destId="{1E43F1E1-DFE4-4BA9-9ABF-6E30C384DBCD}" srcOrd="1" destOrd="0" presId="urn:microsoft.com/office/officeart/2005/8/layout/hProcess3"/>
    <dgm:cxn modelId="{8DF5CF68-F607-42DB-85FB-82B7A0A3E8D2}" type="presParOf" srcId="{1E43F1E1-DFE4-4BA9-9ABF-6E30C384DBCD}" destId="{EC435A18-FFCC-479B-AB6F-B111D882FCC0}" srcOrd="0" destOrd="0" presId="urn:microsoft.com/office/officeart/2005/8/layout/hProcess3"/>
    <dgm:cxn modelId="{4B84526A-1E44-4533-A62C-EF8468E08FC2}" type="presParOf" srcId="{1E43F1E1-DFE4-4BA9-9ABF-6E30C384DBCD}" destId="{AA650509-DD94-4A8E-B695-641CE1451672}" srcOrd="1" destOrd="0" presId="urn:microsoft.com/office/officeart/2005/8/layout/hProcess3"/>
    <dgm:cxn modelId="{878D0A9A-A01E-461A-B8FC-1B84EA4A3D9F}" type="presParOf" srcId="{1E43F1E1-DFE4-4BA9-9ABF-6E30C384DBCD}" destId="{09B6F10D-9308-4729-BBCD-05CFF551E3A4}" srcOrd="2" destOrd="0" presId="urn:microsoft.com/office/officeart/2005/8/layout/hProcess3"/>
    <dgm:cxn modelId="{A0009CCD-8446-4527-9BB6-CE769498394B}" type="presParOf" srcId="{1E43F1E1-DFE4-4BA9-9ABF-6E30C384DBCD}" destId="{F625AE9F-FFD3-4C07-879C-16CB5C137632}" srcOrd="3" destOrd="0" presId="urn:microsoft.com/office/officeart/2005/8/layout/hProcess3"/>
    <dgm:cxn modelId="{E77AB79C-2E57-4719-BD03-8B2C3BFA0F73}" type="presParOf" srcId="{1E43F1E1-DFE4-4BA9-9ABF-6E30C384DBCD}" destId="{16F972CE-35D0-4022-B3B1-115146A955FD}" srcOrd="4" destOrd="0" presId="urn:microsoft.com/office/officeart/2005/8/layout/hProcess3"/>
    <dgm:cxn modelId="{8950C2F1-ADC6-4144-A7C3-CE409F6BA7A0}" type="presParOf" srcId="{BF8CE1D8-9961-4AE2-A435-008459F07EFC}" destId="{8608DB65-4CC7-42C5-82A7-8EA4BB5809F6}" srcOrd="2" destOrd="0" presId="urn:microsoft.com/office/officeart/2005/8/layout/hProcess3"/>
    <dgm:cxn modelId="{12D0F128-C1BA-4EA8-98EF-2169232D0D22}" type="presParOf" srcId="{BF8CE1D8-9961-4AE2-A435-008459F07EFC}" destId="{8BFAECFF-D1C0-4F10-8C46-98CD8BE2424F}" srcOrd="3" destOrd="0" presId="urn:microsoft.com/office/officeart/2005/8/layout/hProcess3"/>
    <dgm:cxn modelId="{7A3B2D9C-05AD-4F7B-AEAA-C1408EBC6C3A}" type="presParOf" srcId="{8BFAECFF-D1C0-4F10-8C46-98CD8BE2424F}" destId="{C227365B-FFFB-4E90-9DDB-14428940C0D1}" srcOrd="0" destOrd="0" presId="urn:microsoft.com/office/officeart/2005/8/layout/hProcess3"/>
    <dgm:cxn modelId="{AAB7A18A-BA9C-4124-8CDC-11661E458AD6}" type="presParOf" srcId="{8BFAECFF-D1C0-4F10-8C46-98CD8BE2424F}" destId="{F098B32C-75B8-49D7-800E-CA4BB8F8A88E}" srcOrd="1" destOrd="0" presId="urn:microsoft.com/office/officeart/2005/8/layout/hProcess3"/>
    <dgm:cxn modelId="{6ED06ACE-494C-41E4-97B5-AF8F2594E1A0}" type="presParOf" srcId="{8BFAECFF-D1C0-4F10-8C46-98CD8BE2424F}" destId="{E4F4FC74-A993-45A8-9CF5-7857777AC532}" srcOrd="2" destOrd="0" presId="urn:microsoft.com/office/officeart/2005/8/layout/hProcess3"/>
    <dgm:cxn modelId="{8981F8D0-4F4B-4E59-954A-8233C44A48AA}" type="presParOf" srcId="{8BFAECFF-D1C0-4F10-8C46-98CD8BE2424F}" destId="{90525474-B2D3-4205-9A17-EA209BBE464F}" srcOrd="3" destOrd="0" presId="urn:microsoft.com/office/officeart/2005/8/layout/hProcess3"/>
    <dgm:cxn modelId="{2F76CEF2-AAFF-426D-AE57-9E788CEC2A90}" type="presParOf" srcId="{8BFAECFF-D1C0-4F10-8C46-98CD8BE2424F}" destId="{558B3698-A416-403A-98F7-052C5C851D86}" srcOrd="4" destOrd="0" presId="urn:microsoft.com/office/officeart/2005/8/layout/hProcess3"/>
    <dgm:cxn modelId="{BD35696F-D585-4114-89BD-CFC72835C63F}" type="presParOf" srcId="{BF8CE1D8-9961-4AE2-A435-008459F07EFC}" destId="{48F1E1C7-8648-4F0A-BAAF-FA798EB69010}" srcOrd="4" destOrd="0" presId="urn:microsoft.com/office/officeart/2005/8/layout/hProcess3"/>
    <dgm:cxn modelId="{C2C59592-E970-46DB-AC87-3815CC6A5736}" type="presParOf" srcId="{BF8CE1D8-9961-4AE2-A435-008459F07EFC}" destId="{8081310D-82FA-4B23-AB54-3B30F484C623}" srcOrd="5" destOrd="0" presId="urn:microsoft.com/office/officeart/2005/8/layout/hProcess3"/>
    <dgm:cxn modelId="{68C00EF8-EF38-469E-B02A-301B680E43F8}" type="presParOf" srcId="{8081310D-82FA-4B23-AB54-3B30F484C623}" destId="{B85C11AD-A9E5-4FFA-93BF-100AD56BF3D8}" srcOrd="0" destOrd="0" presId="urn:microsoft.com/office/officeart/2005/8/layout/hProcess3"/>
    <dgm:cxn modelId="{43E6140D-583D-4401-B41B-61C6C6EC5FB5}" type="presParOf" srcId="{8081310D-82FA-4B23-AB54-3B30F484C623}" destId="{4552C6B3-E97F-4765-BF5B-D2BFE4B1C693}" srcOrd="1" destOrd="0" presId="urn:microsoft.com/office/officeart/2005/8/layout/hProcess3"/>
    <dgm:cxn modelId="{A8B7391E-52F3-47E2-8672-5EA2B88C00C1}" type="presParOf" srcId="{8081310D-82FA-4B23-AB54-3B30F484C623}" destId="{459B4318-ABD4-4966-94B0-5F96C027D683}" srcOrd="2" destOrd="0" presId="urn:microsoft.com/office/officeart/2005/8/layout/hProcess3"/>
    <dgm:cxn modelId="{4E6F38BD-CED3-4FA9-9F7B-59C83571F6C3}" type="presParOf" srcId="{8081310D-82FA-4B23-AB54-3B30F484C623}" destId="{1C46B82F-77D2-477B-8868-DE016F4F8BB6}" srcOrd="3" destOrd="0" presId="urn:microsoft.com/office/officeart/2005/8/layout/hProcess3"/>
    <dgm:cxn modelId="{817393D9-A510-4785-9FD5-66AD74E9259B}" type="presParOf" srcId="{8081310D-82FA-4B23-AB54-3B30F484C623}" destId="{885C1246-CCFB-40CB-8B3E-A0CC90E1306E}" srcOrd="4" destOrd="0" presId="urn:microsoft.com/office/officeart/2005/8/layout/hProcess3"/>
    <dgm:cxn modelId="{DF07BC35-64F1-42AF-978C-1515A44CC0ED}" type="presParOf" srcId="{BF8CE1D8-9961-4AE2-A435-008459F07EFC}" destId="{902C16FE-B7E7-46E0-8214-9698D6DA72CC}" srcOrd="6" destOrd="0" presId="urn:microsoft.com/office/officeart/2005/8/layout/hProcess3"/>
    <dgm:cxn modelId="{DD2644A2-DEE3-4994-BA05-2E17CF268FDA}" type="presParOf" srcId="{BF8CE1D8-9961-4AE2-A435-008459F07EFC}" destId="{87A18AF0-E580-4808-A556-774361B6C0CA}" srcOrd="7" destOrd="0" presId="urn:microsoft.com/office/officeart/2005/8/layout/hProcess3"/>
    <dgm:cxn modelId="{F4919F65-EEEB-4AF5-B221-BEC92F4C7CC6}" type="presParOf" srcId="{BF8CE1D8-9961-4AE2-A435-008459F07EFC}" destId="{59984670-DCE4-4D30-A89D-757BA8B568BD}" srcOrd="8"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BC1637-43A3-431B-86C9-09DF666C1B31}">
      <dsp:nvSpPr>
        <dsp:cNvPr id="0" name=""/>
        <dsp:cNvSpPr/>
      </dsp:nvSpPr>
      <dsp:spPr>
        <a:xfrm>
          <a:off x="2400404" y="0"/>
          <a:ext cx="1510523" cy="14333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CC469D-AA22-4346-A35E-EA1A92B442A4}">
      <dsp:nvSpPr>
        <dsp:cNvPr id="0" name=""/>
        <dsp:cNvSpPr/>
      </dsp:nvSpPr>
      <dsp:spPr>
        <a:xfrm>
          <a:off x="997775" y="1676022"/>
          <a:ext cx="4315781" cy="61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b="1"/>
          </a:pPr>
          <a:r>
            <a:rPr lang="en-US" sz="1900" kern="1200" dirty="0"/>
            <a:t>Feedback received</a:t>
          </a:r>
        </a:p>
      </dsp:txBody>
      <dsp:txXfrm>
        <a:off x="997775" y="1676022"/>
        <a:ext cx="4315781" cy="614302"/>
      </dsp:txXfrm>
    </dsp:sp>
    <dsp:sp modelId="{05F35BA3-755B-4576-B4B7-1602B465ECE0}">
      <dsp:nvSpPr>
        <dsp:cNvPr id="0" name=""/>
        <dsp:cNvSpPr/>
      </dsp:nvSpPr>
      <dsp:spPr>
        <a:xfrm>
          <a:off x="997775" y="2403186"/>
          <a:ext cx="4315781" cy="35435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1. Tacoma Pierce Health memo recommending additional indicators to embed health equity into resource planning process</a:t>
          </a:r>
        </a:p>
        <a:p>
          <a:pPr marL="0" lvl="0" indent="0" algn="ctr" defTabSz="889000">
            <a:lnSpc>
              <a:spcPct val="100000"/>
            </a:lnSpc>
            <a:spcBef>
              <a:spcPct val="0"/>
            </a:spcBef>
            <a:spcAft>
              <a:spcPct val="35000"/>
            </a:spcAft>
            <a:buFont typeface="+mj-lt"/>
            <a:buNone/>
          </a:pPr>
          <a:r>
            <a:rPr lang="en-US" sz="2000" kern="1200" dirty="0"/>
            <a:t>2. Interest in ensuring we incorporate other non-energy benefits and equity impacts into our analyses of demand-side resources (energy efficiency &amp; demand response)</a:t>
          </a:r>
        </a:p>
        <a:p>
          <a:pPr marL="0" lvl="0" indent="0" algn="ctr" defTabSz="889000">
            <a:lnSpc>
              <a:spcPct val="100000"/>
            </a:lnSpc>
            <a:spcBef>
              <a:spcPct val="0"/>
            </a:spcBef>
            <a:spcAft>
              <a:spcPct val="35000"/>
            </a:spcAft>
            <a:buFont typeface="+mj-lt"/>
            <a:buNone/>
          </a:pPr>
          <a:r>
            <a:rPr lang="en-US" sz="2000" kern="1200" dirty="0"/>
            <a:t>3. Interest in official certification of clean energy supply</a:t>
          </a:r>
        </a:p>
      </dsp:txBody>
      <dsp:txXfrm>
        <a:off x="997775" y="2403186"/>
        <a:ext cx="4315781" cy="3543588"/>
      </dsp:txXfrm>
    </dsp:sp>
    <dsp:sp modelId="{3E846573-2B80-44A3-BC0C-7D10B6D7CCC2}">
      <dsp:nvSpPr>
        <dsp:cNvPr id="0" name=""/>
        <dsp:cNvSpPr/>
      </dsp:nvSpPr>
      <dsp:spPr>
        <a:xfrm>
          <a:off x="7471447" y="0"/>
          <a:ext cx="1510523" cy="14333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7A66123-5D71-411F-B3B4-B950F85A01CB}">
      <dsp:nvSpPr>
        <dsp:cNvPr id="0" name=""/>
        <dsp:cNvSpPr/>
      </dsp:nvSpPr>
      <dsp:spPr>
        <a:xfrm>
          <a:off x="6068818" y="1676022"/>
          <a:ext cx="4315781" cy="61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b="1"/>
          </a:pPr>
          <a:r>
            <a:rPr lang="en-US" sz="1900" kern="1200"/>
            <a:t>Opportunities for collaboration identified</a:t>
          </a:r>
        </a:p>
      </dsp:txBody>
      <dsp:txXfrm>
        <a:off x="6068818" y="1676022"/>
        <a:ext cx="4315781" cy="614302"/>
      </dsp:txXfrm>
    </dsp:sp>
    <dsp:sp modelId="{2A9C8AFF-7B36-4B9B-91E4-A1158A4BB193}">
      <dsp:nvSpPr>
        <dsp:cNvPr id="0" name=""/>
        <dsp:cNvSpPr/>
      </dsp:nvSpPr>
      <dsp:spPr>
        <a:xfrm>
          <a:off x="6068818" y="2403186"/>
          <a:ext cx="4315781" cy="35435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1. JBLM siting of resources</a:t>
          </a:r>
        </a:p>
        <a:p>
          <a:pPr marL="0" lvl="0" indent="0" algn="ctr" defTabSz="889000">
            <a:lnSpc>
              <a:spcPct val="100000"/>
            </a:lnSpc>
            <a:spcBef>
              <a:spcPct val="0"/>
            </a:spcBef>
            <a:spcAft>
              <a:spcPct val="35000"/>
            </a:spcAft>
            <a:buNone/>
          </a:pPr>
          <a:r>
            <a:rPr lang="en-US" sz="2000" kern="1200" dirty="0"/>
            <a:t>2. Increased coordination between Tacoma Power energy efficiency programs and Tacoma Pierce Health</a:t>
          </a:r>
        </a:p>
      </dsp:txBody>
      <dsp:txXfrm>
        <a:off x="6068818" y="2403186"/>
        <a:ext cx="4315781" cy="35435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111B1-07C3-4E4E-B14D-10D99923E5AD}">
      <dsp:nvSpPr>
        <dsp:cNvPr id="0" name=""/>
        <dsp:cNvSpPr/>
      </dsp:nvSpPr>
      <dsp:spPr>
        <a:xfrm>
          <a:off x="1486738" y="370979"/>
          <a:ext cx="2572922" cy="2573313"/>
        </a:xfrm>
        <a:prstGeom prst="circularArrow">
          <a:avLst>
            <a:gd name="adj1" fmla="val 10980"/>
            <a:gd name="adj2" fmla="val 1142322"/>
            <a:gd name="adj3" fmla="val 4500000"/>
            <a:gd name="adj4" fmla="val 10800000"/>
            <a:gd name="adj5" fmla="val 125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CC1154-A768-4246-A657-F5F8D95F0BCF}">
      <dsp:nvSpPr>
        <dsp:cNvPr id="0" name=""/>
        <dsp:cNvSpPr/>
      </dsp:nvSpPr>
      <dsp:spPr>
        <a:xfrm>
          <a:off x="2055438" y="1300023"/>
          <a:ext cx="1429723" cy="714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Needs Assessment</a:t>
          </a:r>
        </a:p>
      </dsp:txBody>
      <dsp:txXfrm>
        <a:off x="2055438" y="1300023"/>
        <a:ext cx="1429723" cy="714690"/>
      </dsp:txXfrm>
    </dsp:sp>
    <dsp:sp modelId="{360E33D0-93C3-4876-81B3-059650C8A47A}">
      <dsp:nvSpPr>
        <dsp:cNvPr id="0" name=""/>
        <dsp:cNvSpPr/>
      </dsp:nvSpPr>
      <dsp:spPr>
        <a:xfrm>
          <a:off x="772118" y="1849538"/>
          <a:ext cx="2572922" cy="2573313"/>
        </a:xfrm>
        <a:prstGeom prst="leftCircularArrow">
          <a:avLst>
            <a:gd name="adj1" fmla="val 10980"/>
            <a:gd name="adj2" fmla="val 1142322"/>
            <a:gd name="adj3" fmla="val 6300000"/>
            <a:gd name="adj4" fmla="val 18900000"/>
            <a:gd name="adj5" fmla="val 12500"/>
          </a:avLst>
        </a:prstGeom>
        <a:solidFill>
          <a:schemeClr val="accent4">
            <a:hueOff val="5197846"/>
            <a:satOff val="-23984"/>
            <a:lumOff val="883"/>
            <a:alpha val="1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44B2DE-F200-43DB-80CE-DB405467F8BB}">
      <dsp:nvSpPr>
        <dsp:cNvPr id="0" name=""/>
        <dsp:cNvSpPr/>
      </dsp:nvSpPr>
      <dsp:spPr>
        <a:xfrm>
          <a:off x="1343717" y="2787135"/>
          <a:ext cx="1429723" cy="714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2"/>
              </a:solidFill>
            </a:rPr>
            <a:t>Analysis &amp; Selection of a Strategy</a:t>
          </a:r>
        </a:p>
      </dsp:txBody>
      <dsp:txXfrm>
        <a:off x="1343717" y="2787135"/>
        <a:ext cx="1429723" cy="714690"/>
      </dsp:txXfrm>
    </dsp:sp>
    <dsp:sp modelId="{1787A2E1-D725-43CC-B20F-9F141F0D9167}">
      <dsp:nvSpPr>
        <dsp:cNvPr id="0" name=""/>
        <dsp:cNvSpPr/>
      </dsp:nvSpPr>
      <dsp:spPr>
        <a:xfrm>
          <a:off x="1669862" y="3505033"/>
          <a:ext cx="2210538" cy="2211424"/>
        </a:xfrm>
        <a:prstGeom prst="blockArc">
          <a:avLst>
            <a:gd name="adj1" fmla="val 13500000"/>
            <a:gd name="adj2" fmla="val 10800000"/>
            <a:gd name="adj3" fmla="val 12740"/>
          </a:avLst>
        </a:prstGeom>
        <a:solidFill>
          <a:schemeClr val="accent4">
            <a:hueOff val="10395692"/>
            <a:satOff val="-47968"/>
            <a:lumOff val="1765"/>
            <a:alpha val="15000"/>
          </a:schemeClr>
        </a:solidFill>
        <a:ln w="12700" cap="flat" cmpd="sng" algn="ctr">
          <a:solidFill>
            <a:schemeClr val="lt1">
              <a:hueOff val="0"/>
              <a:satOff val="0"/>
              <a:lum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1AEAFA-DF7D-46B4-938B-FD00D44517AF}">
      <dsp:nvSpPr>
        <dsp:cNvPr id="0" name=""/>
        <dsp:cNvSpPr/>
      </dsp:nvSpPr>
      <dsp:spPr>
        <a:xfrm>
          <a:off x="2058821" y="4276386"/>
          <a:ext cx="1429723" cy="714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2"/>
              </a:solidFill>
            </a:rPr>
            <a:t>Action Plan</a:t>
          </a:r>
        </a:p>
      </dsp:txBody>
      <dsp:txXfrm>
        <a:off x="2058821" y="4276386"/>
        <a:ext cx="1429723" cy="7146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4DCB39-7794-4F5C-A0C5-31E77779DEDD}">
      <dsp:nvSpPr>
        <dsp:cNvPr id="0" name=""/>
        <dsp:cNvSpPr/>
      </dsp:nvSpPr>
      <dsp:spPr>
        <a:xfrm>
          <a:off x="0" y="395252"/>
          <a:ext cx="3418844" cy="2051306"/>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Peaking capacity</a:t>
          </a:r>
        </a:p>
        <a:p>
          <a:pPr marL="228600" lvl="1" indent="-228600" algn="l" defTabSz="977900">
            <a:lnSpc>
              <a:spcPct val="90000"/>
            </a:lnSpc>
            <a:spcBef>
              <a:spcPct val="0"/>
            </a:spcBef>
            <a:spcAft>
              <a:spcPct val="15000"/>
            </a:spcAft>
            <a:buChar char="•"/>
          </a:pPr>
          <a:r>
            <a:rPr lang="en-US" sz="2200" kern="1200" dirty="0"/>
            <a:t>Ability to meet high demand for </a:t>
          </a:r>
          <a:r>
            <a:rPr lang="en-US" sz="2200" b="1" kern="1200" dirty="0">
              <a:solidFill>
                <a:srgbClr val="E5883C"/>
              </a:solidFill>
            </a:rPr>
            <a:t>a few hours</a:t>
          </a:r>
        </a:p>
      </dsp:txBody>
      <dsp:txXfrm>
        <a:off x="0" y="395252"/>
        <a:ext cx="3418844" cy="2051306"/>
      </dsp:txXfrm>
    </dsp:sp>
    <dsp:sp modelId="{8C036CC8-CFBD-4216-A50D-5F0200BA1138}">
      <dsp:nvSpPr>
        <dsp:cNvPr id="0" name=""/>
        <dsp:cNvSpPr/>
      </dsp:nvSpPr>
      <dsp:spPr>
        <a:xfrm>
          <a:off x="3760728" y="395252"/>
          <a:ext cx="3418844" cy="2051306"/>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Sustained capacity</a:t>
          </a:r>
        </a:p>
        <a:p>
          <a:pPr marL="228600" lvl="1" indent="-228600" algn="l" defTabSz="977900">
            <a:lnSpc>
              <a:spcPct val="90000"/>
            </a:lnSpc>
            <a:spcBef>
              <a:spcPct val="0"/>
            </a:spcBef>
            <a:spcAft>
              <a:spcPct val="15000"/>
            </a:spcAft>
            <a:buChar char="•"/>
          </a:pPr>
          <a:r>
            <a:rPr lang="en-US" sz="2200" kern="1200" dirty="0"/>
            <a:t>Ability to meet high demand </a:t>
          </a:r>
          <a:r>
            <a:rPr lang="en-US" sz="2200" b="1" kern="1200" dirty="0">
              <a:solidFill>
                <a:srgbClr val="E5883C"/>
              </a:solidFill>
            </a:rPr>
            <a:t>over many hours</a:t>
          </a:r>
        </a:p>
      </dsp:txBody>
      <dsp:txXfrm>
        <a:off x="3760728" y="395252"/>
        <a:ext cx="3418844" cy="2051306"/>
      </dsp:txXfrm>
    </dsp:sp>
    <dsp:sp modelId="{486405A3-F346-4BFD-A416-A0ED8F4E2A70}">
      <dsp:nvSpPr>
        <dsp:cNvPr id="0" name=""/>
        <dsp:cNvSpPr/>
      </dsp:nvSpPr>
      <dsp:spPr>
        <a:xfrm>
          <a:off x="7521457" y="395252"/>
          <a:ext cx="3418844" cy="2051306"/>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Monthly energy</a:t>
          </a:r>
        </a:p>
        <a:p>
          <a:pPr marL="228600" lvl="1" indent="-228600" algn="l" defTabSz="977900">
            <a:lnSpc>
              <a:spcPct val="90000"/>
            </a:lnSpc>
            <a:spcBef>
              <a:spcPct val="0"/>
            </a:spcBef>
            <a:spcAft>
              <a:spcPct val="15000"/>
            </a:spcAft>
            <a:buChar char="•"/>
          </a:pPr>
          <a:r>
            <a:rPr lang="en-US" sz="2200" kern="1200" dirty="0"/>
            <a:t>Ability to meet demand </a:t>
          </a:r>
          <a:r>
            <a:rPr lang="en-US" sz="2200" b="1" kern="1200" dirty="0">
              <a:solidFill>
                <a:srgbClr val="E5883C"/>
              </a:solidFill>
            </a:rPr>
            <a:t>over the course of a month </a:t>
          </a:r>
          <a:r>
            <a:rPr lang="en-US" sz="2200" b="0" kern="1200" dirty="0">
              <a:solidFill>
                <a:schemeClr val="tx1"/>
              </a:solidFill>
            </a:rPr>
            <a:t>under low water conditions</a:t>
          </a:r>
          <a:endParaRPr lang="en-US" sz="2200" b="1" kern="1200" dirty="0">
            <a:solidFill>
              <a:srgbClr val="E5883C"/>
            </a:solidFill>
          </a:endParaRPr>
        </a:p>
      </dsp:txBody>
      <dsp:txXfrm>
        <a:off x="7521457" y="395252"/>
        <a:ext cx="3418844" cy="20513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1C42F-FEAA-485D-B8C5-A1201EAB91C1}">
      <dsp:nvSpPr>
        <dsp:cNvPr id="0" name=""/>
        <dsp:cNvSpPr/>
      </dsp:nvSpPr>
      <dsp:spPr>
        <a:xfrm>
          <a:off x="0" y="2904"/>
          <a:ext cx="1134586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BA839E-A40C-43B0-B9D6-380E5B99C6EC}">
      <dsp:nvSpPr>
        <dsp:cNvPr id="0" name=""/>
        <dsp:cNvSpPr/>
      </dsp:nvSpPr>
      <dsp:spPr>
        <a:xfrm>
          <a:off x="0" y="2904"/>
          <a:ext cx="2269172" cy="1980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t>Energy position</a:t>
          </a:r>
        </a:p>
      </dsp:txBody>
      <dsp:txXfrm>
        <a:off x="0" y="2904"/>
        <a:ext cx="2269172" cy="1980533"/>
      </dsp:txXfrm>
    </dsp:sp>
    <dsp:sp modelId="{2CCF7C6B-EA7E-42A2-8602-8419AEC7E94A}">
      <dsp:nvSpPr>
        <dsp:cNvPr id="0" name=""/>
        <dsp:cNvSpPr/>
      </dsp:nvSpPr>
      <dsp:spPr>
        <a:xfrm>
          <a:off x="2439360" y="48935"/>
          <a:ext cx="8906500" cy="9206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Our </a:t>
          </a:r>
          <a:r>
            <a:rPr lang="en-US" sz="2000" b="1" kern="1200" dirty="0"/>
            <a:t>winter</a:t>
          </a:r>
          <a:r>
            <a:rPr lang="en-US" sz="2000" kern="1200" dirty="0"/>
            <a:t> energy position is nearly adequate under all electrification scenarios and entirely adequate after restoration of </a:t>
          </a:r>
          <a:r>
            <a:rPr lang="en-US" sz="2000" kern="1200" dirty="0" err="1"/>
            <a:t>Riffe</a:t>
          </a:r>
          <a:r>
            <a:rPr lang="en-US" sz="2000" kern="1200" dirty="0"/>
            <a:t> Lake elevation.</a:t>
          </a:r>
        </a:p>
      </dsp:txBody>
      <dsp:txXfrm>
        <a:off x="2439360" y="48935"/>
        <a:ext cx="8906500" cy="920638"/>
      </dsp:txXfrm>
    </dsp:sp>
    <dsp:sp modelId="{58EBD8DD-0022-4DD8-9589-0A11B612F997}">
      <dsp:nvSpPr>
        <dsp:cNvPr id="0" name=""/>
        <dsp:cNvSpPr/>
      </dsp:nvSpPr>
      <dsp:spPr>
        <a:xfrm>
          <a:off x="2269172" y="969574"/>
          <a:ext cx="907668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96599CB-9169-4FD3-8A62-820239A06C67}">
      <dsp:nvSpPr>
        <dsp:cNvPr id="0" name=""/>
        <dsp:cNvSpPr/>
      </dsp:nvSpPr>
      <dsp:spPr>
        <a:xfrm>
          <a:off x="2439360" y="1015606"/>
          <a:ext cx="8906500" cy="9206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Our </a:t>
          </a:r>
          <a:r>
            <a:rPr lang="en-US" sz="2000" b="1" kern="1200" dirty="0"/>
            <a:t>summer</a:t>
          </a:r>
          <a:r>
            <a:rPr lang="en-US" sz="2000" kern="1200" dirty="0"/>
            <a:t> energy position is likely to degrade due to the impacts of climate change. Certain BPA product offerings will make our summer energy position worse.</a:t>
          </a:r>
        </a:p>
      </dsp:txBody>
      <dsp:txXfrm>
        <a:off x="2439360" y="1015606"/>
        <a:ext cx="8906500" cy="920638"/>
      </dsp:txXfrm>
    </dsp:sp>
    <dsp:sp modelId="{7F95B52C-C496-4579-9094-59E69157BE73}">
      <dsp:nvSpPr>
        <dsp:cNvPr id="0" name=""/>
        <dsp:cNvSpPr/>
      </dsp:nvSpPr>
      <dsp:spPr>
        <a:xfrm>
          <a:off x="2269172" y="1936245"/>
          <a:ext cx="907668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E38136D-C6F1-4852-A5AD-4D2B8C7FA589}">
      <dsp:nvSpPr>
        <dsp:cNvPr id="0" name=""/>
        <dsp:cNvSpPr/>
      </dsp:nvSpPr>
      <dsp:spPr>
        <a:xfrm>
          <a:off x="0" y="1983437"/>
          <a:ext cx="1134586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06D029-93CC-4DC4-A063-EBD274CF233C}">
      <dsp:nvSpPr>
        <dsp:cNvPr id="0" name=""/>
        <dsp:cNvSpPr/>
      </dsp:nvSpPr>
      <dsp:spPr>
        <a:xfrm>
          <a:off x="0" y="1983437"/>
          <a:ext cx="2269172" cy="1980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a:t>Sustained capacity </a:t>
          </a:r>
        </a:p>
      </dsp:txBody>
      <dsp:txXfrm>
        <a:off x="0" y="1983437"/>
        <a:ext cx="2269172" cy="1980533"/>
      </dsp:txXfrm>
    </dsp:sp>
    <dsp:sp modelId="{AEB37174-065D-4266-A6C7-E76C860B20C8}">
      <dsp:nvSpPr>
        <dsp:cNvPr id="0" name=""/>
        <dsp:cNvSpPr/>
      </dsp:nvSpPr>
      <dsp:spPr>
        <a:xfrm>
          <a:off x="2439360" y="2073374"/>
          <a:ext cx="8906500" cy="1798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0" kern="1200" dirty="0">
              <a:solidFill>
                <a:schemeClr val="tx1"/>
              </a:solidFill>
            </a:rPr>
            <a:t>Our sustained capacity is compromised by mid to late 2030’s if </a:t>
          </a:r>
          <a:r>
            <a:rPr lang="en-US" sz="2000" b="0" kern="1200" dirty="0" err="1">
              <a:solidFill>
                <a:schemeClr val="tx1"/>
              </a:solidFill>
            </a:rPr>
            <a:t>Riffe</a:t>
          </a:r>
          <a:r>
            <a:rPr lang="en-US" sz="2000" b="0" kern="1200" dirty="0">
              <a:solidFill>
                <a:schemeClr val="tx1"/>
              </a:solidFill>
            </a:rPr>
            <a:t> elevation is not restored and/or we experience aggressive electrification</a:t>
          </a:r>
        </a:p>
      </dsp:txBody>
      <dsp:txXfrm>
        <a:off x="2439360" y="2073374"/>
        <a:ext cx="8906500" cy="1798726"/>
      </dsp:txXfrm>
    </dsp:sp>
    <dsp:sp modelId="{6E76986E-E1D7-449C-BB8B-22CABF86EEFB}">
      <dsp:nvSpPr>
        <dsp:cNvPr id="0" name=""/>
        <dsp:cNvSpPr/>
      </dsp:nvSpPr>
      <dsp:spPr>
        <a:xfrm>
          <a:off x="2269172" y="3872100"/>
          <a:ext cx="907668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F5E7B1-BBAC-40EB-AA4F-428D92FCA6D7}">
      <dsp:nvSpPr>
        <dsp:cNvPr id="0" name=""/>
        <dsp:cNvSpPr/>
      </dsp:nvSpPr>
      <dsp:spPr>
        <a:xfrm>
          <a:off x="0" y="3963971"/>
          <a:ext cx="1134586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5FC014-AD80-48CB-A45B-E551899ADF16}">
      <dsp:nvSpPr>
        <dsp:cNvPr id="0" name=""/>
        <dsp:cNvSpPr/>
      </dsp:nvSpPr>
      <dsp:spPr>
        <a:xfrm>
          <a:off x="0" y="3963971"/>
          <a:ext cx="2269172" cy="1980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t>Peaking capacity</a:t>
          </a:r>
        </a:p>
      </dsp:txBody>
      <dsp:txXfrm>
        <a:off x="0" y="3963971"/>
        <a:ext cx="2269172" cy="1980533"/>
      </dsp:txXfrm>
    </dsp:sp>
    <dsp:sp modelId="{BD3D740A-9D97-440D-B706-6FF1704CA04C}">
      <dsp:nvSpPr>
        <dsp:cNvPr id="0" name=""/>
        <dsp:cNvSpPr/>
      </dsp:nvSpPr>
      <dsp:spPr>
        <a:xfrm>
          <a:off x="2439360" y="4010003"/>
          <a:ext cx="8906500" cy="9206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0" kern="1200" dirty="0">
              <a:solidFill>
                <a:schemeClr val="tx1"/>
              </a:solidFill>
            </a:rPr>
            <a:t>We pass our resource adequacy standard for peaking capacity, but extreme event analysis indicates shortfall is possible (though rare).</a:t>
          </a:r>
        </a:p>
      </dsp:txBody>
      <dsp:txXfrm>
        <a:off x="2439360" y="4010003"/>
        <a:ext cx="8906500" cy="920638"/>
      </dsp:txXfrm>
    </dsp:sp>
    <dsp:sp modelId="{1C93F2C5-9981-4F43-8119-89BECEAFB7E6}">
      <dsp:nvSpPr>
        <dsp:cNvPr id="0" name=""/>
        <dsp:cNvSpPr/>
      </dsp:nvSpPr>
      <dsp:spPr>
        <a:xfrm>
          <a:off x="2269172" y="4930641"/>
          <a:ext cx="907668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E70EB71-235E-4B98-84B3-9542B55FD980}">
      <dsp:nvSpPr>
        <dsp:cNvPr id="0" name=""/>
        <dsp:cNvSpPr/>
      </dsp:nvSpPr>
      <dsp:spPr>
        <a:xfrm>
          <a:off x="2439360" y="4976673"/>
          <a:ext cx="8906500" cy="9206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The magnitude and likelihood of an extreme event shortfall is higher under certain BPA products, under higher electrification and if </a:t>
          </a:r>
          <a:r>
            <a:rPr lang="en-US" sz="2000" kern="1200" dirty="0" err="1"/>
            <a:t>Riffe</a:t>
          </a:r>
          <a:r>
            <a:rPr lang="en-US" sz="2000" kern="1200" dirty="0"/>
            <a:t> elevation is not restored </a:t>
          </a:r>
        </a:p>
      </dsp:txBody>
      <dsp:txXfrm>
        <a:off x="2439360" y="4976673"/>
        <a:ext cx="8906500" cy="920638"/>
      </dsp:txXfrm>
    </dsp:sp>
    <dsp:sp modelId="{FC2F4905-0C80-4A9B-9CE5-DB6D656B6A71}">
      <dsp:nvSpPr>
        <dsp:cNvPr id="0" name=""/>
        <dsp:cNvSpPr/>
      </dsp:nvSpPr>
      <dsp:spPr>
        <a:xfrm>
          <a:off x="2269172" y="5897312"/>
          <a:ext cx="907668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111B1-07C3-4E4E-B14D-10D99923E5AD}">
      <dsp:nvSpPr>
        <dsp:cNvPr id="0" name=""/>
        <dsp:cNvSpPr/>
      </dsp:nvSpPr>
      <dsp:spPr>
        <a:xfrm>
          <a:off x="1486738" y="370979"/>
          <a:ext cx="2572922" cy="2573313"/>
        </a:xfrm>
        <a:prstGeom prst="circularArrow">
          <a:avLst>
            <a:gd name="adj1" fmla="val 10980"/>
            <a:gd name="adj2" fmla="val 1142322"/>
            <a:gd name="adj3" fmla="val 4500000"/>
            <a:gd name="adj4" fmla="val 10800000"/>
            <a:gd name="adj5" fmla="val 12500"/>
          </a:avLst>
        </a:prstGeom>
        <a:solidFill>
          <a:schemeClr val="accent4">
            <a:hueOff val="0"/>
            <a:satOff val="0"/>
            <a:lumOff val="0"/>
            <a:alpha val="1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CC1154-A768-4246-A657-F5F8D95F0BCF}">
      <dsp:nvSpPr>
        <dsp:cNvPr id="0" name=""/>
        <dsp:cNvSpPr/>
      </dsp:nvSpPr>
      <dsp:spPr>
        <a:xfrm>
          <a:off x="2055438" y="1300023"/>
          <a:ext cx="1429723" cy="714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0" kern="1200" dirty="0">
              <a:solidFill>
                <a:schemeClr val="bg2"/>
              </a:solidFill>
            </a:rPr>
            <a:t>Needs Assessment</a:t>
          </a:r>
        </a:p>
      </dsp:txBody>
      <dsp:txXfrm>
        <a:off x="2055438" y="1300023"/>
        <a:ext cx="1429723" cy="714690"/>
      </dsp:txXfrm>
    </dsp:sp>
    <dsp:sp modelId="{360E33D0-93C3-4876-81B3-059650C8A47A}">
      <dsp:nvSpPr>
        <dsp:cNvPr id="0" name=""/>
        <dsp:cNvSpPr/>
      </dsp:nvSpPr>
      <dsp:spPr>
        <a:xfrm>
          <a:off x="772118" y="1849538"/>
          <a:ext cx="2572922" cy="2573313"/>
        </a:xfrm>
        <a:prstGeom prst="leftCircularArrow">
          <a:avLst>
            <a:gd name="adj1" fmla="val 10980"/>
            <a:gd name="adj2" fmla="val 1142322"/>
            <a:gd name="adj3" fmla="val 6300000"/>
            <a:gd name="adj4" fmla="val 18900000"/>
            <a:gd name="adj5" fmla="val 12500"/>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44B2DE-F200-43DB-80CE-DB405467F8BB}">
      <dsp:nvSpPr>
        <dsp:cNvPr id="0" name=""/>
        <dsp:cNvSpPr/>
      </dsp:nvSpPr>
      <dsp:spPr>
        <a:xfrm>
          <a:off x="1343717" y="2787135"/>
          <a:ext cx="1429723" cy="714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Analysis &amp; Selection of a Strategy</a:t>
          </a:r>
        </a:p>
      </dsp:txBody>
      <dsp:txXfrm>
        <a:off x="1343717" y="2787135"/>
        <a:ext cx="1429723" cy="714690"/>
      </dsp:txXfrm>
    </dsp:sp>
    <dsp:sp modelId="{1787A2E1-D725-43CC-B20F-9F141F0D9167}">
      <dsp:nvSpPr>
        <dsp:cNvPr id="0" name=""/>
        <dsp:cNvSpPr/>
      </dsp:nvSpPr>
      <dsp:spPr>
        <a:xfrm>
          <a:off x="1669862" y="3505033"/>
          <a:ext cx="2210538" cy="2211424"/>
        </a:xfrm>
        <a:prstGeom prst="blockArc">
          <a:avLst>
            <a:gd name="adj1" fmla="val 13500000"/>
            <a:gd name="adj2" fmla="val 10800000"/>
            <a:gd name="adj3" fmla="val 12740"/>
          </a:avLst>
        </a:prstGeom>
        <a:solidFill>
          <a:schemeClr val="accent4">
            <a:hueOff val="10395692"/>
            <a:satOff val="-47968"/>
            <a:lumOff val="1765"/>
            <a:alpha val="1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1AEAFA-DF7D-46B4-938B-FD00D44517AF}">
      <dsp:nvSpPr>
        <dsp:cNvPr id="0" name=""/>
        <dsp:cNvSpPr/>
      </dsp:nvSpPr>
      <dsp:spPr>
        <a:xfrm>
          <a:off x="2058821" y="4276386"/>
          <a:ext cx="1429723" cy="714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2"/>
              </a:solidFill>
            </a:rPr>
            <a:t>Action Plan</a:t>
          </a:r>
        </a:p>
      </dsp:txBody>
      <dsp:txXfrm>
        <a:off x="2058821" y="4276386"/>
        <a:ext cx="1429723" cy="7146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EC2697-85BA-4FCC-A7B4-7C39D2198477}">
      <dsp:nvSpPr>
        <dsp:cNvPr id="0" name=""/>
        <dsp:cNvSpPr/>
      </dsp:nvSpPr>
      <dsp:spPr>
        <a:xfrm>
          <a:off x="739820" y="798"/>
          <a:ext cx="4491671" cy="269500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BPA</a:t>
          </a:r>
        </a:p>
        <a:p>
          <a:pPr marL="171450" lvl="1" indent="-171450" algn="l" defTabSz="711200">
            <a:lnSpc>
              <a:spcPct val="90000"/>
            </a:lnSpc>
            <a:spcBef>
              <a:spcPct val="0"/>
            </a:spcBef>
            <a:spcAft>
              <a:spcPct val="15000"/>
            </a:spcAft>
            <a:buChar char="•"/>
          </a:pPr>
          <a:r>
            <a:rPr lang="en-US" sz="1600" kern="1200" dirty="0"/>
            <a:t>Choose the right BPA product</a:t>
          </a:r>
        </a:p>
        <a:p>
          <a:pPr marL="171450" lvl="1" indent="-171450" algn="l" defTabSz="711200">
            <a:lnSpc>
              <a:spcPct val="90000"/>
            </a:lnSpc>
            <a:spcBef>
              <a:spcPct val="0"/>
            </a:spcBef>
            <a:spcAft>
              <a:spcPct val="15000"/>
            </a:spcAft>
            <a:buChar char="•"/>
          </a:pPr>
          <a:r>
            <a:rPr lang="en-US" sz="1600" kern="1200" dirty="0"/>
            <a:t>Purchase supplemental power or capacity from BPA at a higher price</a:t>
          </a:r>
        </a:p>
      </dsp:txBody>
      <dsp:txXfrm>
        <a:off x="739820" y="798"/>
        <a:ext cx="4491671" cy="2695003"/>
      </dsp:txXfrm>
    </dsp:sp>
    <dsp:sp modelId="{F8904754-8A30-4278-B09E-DC84BC2462B6}">
      <dsp:nvSpPr>
        <dsp:cNvPr id="0" name=""/>
        <dsp:cNvSpPr/>
      </dsp:nvSpPr>
      <dsp:spPr>
        <a:xfrm>
          <a:off x="5680659" y="798"/>
          <a:ext cx="4491671" cy="2695003"/>
        </a:xfrm>
        <a:prstGeom prst="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New Generation or Storage Resources</a:t>
          </a:r>
        </a:p>
        <a:p>
          <a:pPr marL="171450" lvl="1" indent="-171450" algn="l" defTabSz="711200">
            <a:lnSpc>
              <a:spcPct val="90000"/>
            </a:lnSpc>
            <a:spcBef>
              <a:spcPct val="0"/>
            </a:spcBef>
            <a:spcAft>
              <a:spcPct val="15000"/>
            </a:spcAft>
            <a:buChar char="•"/>
          </a:pPr>
          <a:r>
            <a:rPr lang="en-US" sz="1600" kern="1200" dirty="0"/>
            <a:t>Wind</a:t>
          </a:r>
        </a:p>
        <a:p>
          <a:pPr marL="171450" lvl="1" indent="-171450" algn="l" defTabSz="711200">
            <a:lnSpc>
              <a:spcPct val="90000"/>
            </a:lnSpc>
            <a:spcBef>
              <a:spcPct val="0"/>
            </a:spcBef>
            <a:spcAft>
              <a:spcPct val="15000"/>
            </a:spcAft>
            <a:buChar char="•"/>
          </a:pPr>
          <a:r>
            <a:rPr lang="en-US" sz="1600" kern="1200" dirty="0"/>
            <a:t>Solar</a:t>
          </a:r>
        </a:p>
        <a:p>
          <a:pPr marL="171450" lvl="1" indent="-171450" algn="l" defTabSz="711200">
            <a:lnSpc>
              <a:spcPct val="90000"/>
            </a:lnSpc>
            <a:spcBef>
              <a:spcPct val="0"/>
            </a:spcBef>
            <a:spcAft>
              <a:spcPct val="15000"/>
            </a:spcAft>
            <a:buChar char="•"/>
          </a:pPr>
          <a:r>
            <a:rPr lang="en-US" sz="1600" kern="1200" dirty="0"/>
            <a:t>Short-duration battery</a:t>
          </a:r>
        </a:p>
        <a:p>
          <a:pPr marL="171450" lvl="1" indent="-171450" algn="l" defTabSz="711200">
            <a:lnSpc>
              <a:spcPct val="90000"/>
            </a:lnSpc>
            <a:spcBef>
              <a:spcPct val="0"/>
            </a:spcBef>
            <a:spcAft>
              <a:spcPct val="15000"/>
            </a:spcAft>
            <a:buChar char="•"/>
          </a:pPr>
          <a:r>
            <a:rPr lang="en-US" sz="1600" kern="1200" dirty="0"/>
            <a:t>Long-duration battery</a:t>
          </a:r>
        </a:p>
        <a:p>
          <a:pPr marL="171450" lvl="1" indent="-171450" algn="l" defTabSz="711200">
            <a:lnSpc>
              <a:spcPct val="90000"/>
            </a:lnSpc>
            <a:spcBef>
              <a:spcPct val="0"/>
            </a:spcBef>
            <a:spcAft>
              <a:spcPct val="15000"/>
            </a:spcAft>
            <a:buChar char="•"/>
          </a:pPr>
          <a:r>
            <a:rPr lang="en-US" sz="1600" kern="1200" dirty="0"/>
            <a:t>Nuclear</a:t>
          </a:r>
        </a:p>
        <a:p>
          <a:pPr marL="171450" lvl="1" indent="-171450" algn="l" defTabSz="711200">
            <a:lnSpc>
              <a:spcPct val="90000"/>
            </a:lnSpc>
            <a:spcBef>
              <a:spcPct val="0"/>
            </a:spcBef>
            <a:spcAft>
              <a:spcPct val="15000"/>
            </a:spcAft>
            <a:buChar char="•"/>
          </a:pPr>
          <a:r>
            <a:rPr lang="en-US" sz="1600" kern="1200" dirty="0"/>
            <a:t>Pumped storage</a:t>
          </a:r>
        </a:p>
        <a:p>
          <a:pPr marL="171450" lvl="1" indent="-171450" algn="l" defTabSz="711200">
            <a:lnSpc>
              <a:spcPct val="90000"/>
            </a:lnSpc>
            <a:spcBef>
              <a:spcPct val="0"/>
            </a:spcBef>
            <a:spcAft>
              <a:spcPct val="15000"/>
            </a:spcAft>
            <a:buChar char="•"/>
          </a:pPr>
          <a:r>
            <a:rPr lang="en-US" sz="1600" kern="1200" dirty="0"/>
            <a:t>Expand capacity at existing dams</a:t>
          </a:r>
        </a:p>
      </dsp:txBody>
      <dsp:txXfrm>
        <a:off x="5680659" y="798"/>
        <a:ext cx="4491671" cy="2695003"/>
      </dsp:txXfrm>
    </dsp:sp>
    <dsp:sp modelId="{84C863E6-867A-4F48-A1D7-B8A045E17FA5}">
      <dsp:nvSpPr>
        <dsp:cNvPr id="0" name=""/>
        <dsp:cNvSpPr/>
      </dsp:nvSpPr>
      <dsp:spPr>
        <a:xfrm>
          <a:off x="739820" y="3144969"/>
          <a:ext cx="4491671" cy="2695003"/>
        </a:xfrm>
        <a:prstGeom prst="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Demand-side Management</a:t>
          </a:r>
        </a:p>
        <a:p>
          <a:pPr marL="171450" lvl="1" indent="-171450" algn="l" defTabSz="711200">
            <a:lnSpc>
              <a:spcPct val="90000"/>
            </a:lnSpc>
            <a:spcBef>
              <a:spcPct val="0"/>
            </a:spcBef>
            <a:spcAft>
              <a:spcPct val="15000"/>
            </a:spcAft>
            <a:buChar char="•"/>
          </a:pPr>
          <a:r>
            <a:rPr lang="en-US" sz="1600" kern="1200"/>
            <a:t>Help </a:t>
          </a:r>
          <a:r>
            <a:rPr lang="en-US" sz="1600" kern="1200" dirty="0"/>
            <a:t>customers save even more energy (conservation)</a:t>
          </a:r>
        </a:p>
        <a:p>
          <a:pPr marL="171450" lvl="1" indent="-171450" algn="l" defTabSz="711200">
            <a:lnSpc>
              <a:spcPct val="90000"/>
            </a:lnSpc>
            <a:spcBef>
              <a:spcPct val="0"/>
            </a:spcBef>
            <a:spcAft>
              <a:spcPct val="15000"/>
            </a:spcAft>
            <a:buChar char="•"/>
          </a:pPr>
          <a:r>
            <a:rPr lang="en-US" sz="1600" kern="1200" dirty="0"/>
            <a:t>Help customers shift when they use energy (demand response)</a:t>
          </a:r>
        </a:p>
        <a:p>
          <a:pPr marL="171450" lvl="1" indent="-171450" algn="l" defTabSz="711200">
            <a:lnSpc>
              <a:spcPct val="90000"/>
            </a:lnSpc>
            <a:spcBef>
              <a:spcPct val="0"/>
            </a:spcBef>
            <a:spcAft>
              <a:spcPct val="15000"/>
            </a:spcAft>
            <a:buChar char="•"/>
          </a:pPr>
          <a:r>
            <a:rPr lang="en-US" sz="1600" kern="1200" dirty="0"/>
            <a:t>Help even more customers generate their own energy (rooftop solar)</a:t>
          </a:r>
        </a:p>
      </dsp:txBody>
      <dsp:txXfrm>
        <a:off x="739820" y="3144969"/>
        <a:ext cx="4491671" cy="2695003"/>
      </dsp:txXfrm>
    </dsp:sp>
    <dsp:sp modelId="{A2B9A941-1A48-432C-95D2-BFF376F5DD40}">
      <dsp:nvSpPr>
        <dsp:cNvPr id="0" name=""/>
        <dsp:cNvSpPr/>
      </dsp:nvSpPr>
      <dsp:spPr>
        <a:xfrm>
          <a:off x="5680659" y="3144969"/>
          <a:ext cx="4491671" cy="2695003"/>
        </a:xfrm>
        <a:prstGeom prst="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Other Options</a:t>
          </a:r>
        </a:p>
        <a:p>
          <a:pPr marL="171450" lvl="1" indent="-171450" algn="l" defTabSz="711200">
            <a:lnSpc>
              <a:spcPct val="90000"/>
            </a:lnSpc>
            <a:spcBef>
              <a:spcPct val="0"/>
            </a:spcBef>
            <a:spcAft>
              <a:spcPct val="15000"/>
            </a:spcAft>
            <a:buChar char="•"/>
          </a:pPr>
          <a:r>
            <a:rPr lang="en-US" sz="1600" kern="1200" dirty="0"/>
            <a:t>Adjust wholesale marketing practices to preserve water/generator capacity over the winter</a:t>
          </a:r>
        </a:p>
        <a:p>
          <a:pPr marL="171450" lvl="1" indent="-171450" algn="l" defTabSz="711200">
            <a:lnSpc>
              <a:spcPct val="90000"/>
            </a:lnSpc>
            <a:spcBef>
              <a:spcPct val="0"/>
            </a:spcBef>
            <a:spcAft>
              <a:spcPct val="15000"/>
            </a:spcAft>
            <a:buChar char="•"/>
          </a:pPr>
          <a:r>
            <a:rPr lang="en-US" sz="1600" kern="1200" dirty="0"/>
            <a:t>Rely on wholesale market for certain needs</a:t>
          </a:r>
        </a:p>
        <a:p>
          <a:pPr marL="171450" lvl="1" indent="-171450" algn="l" defTabSz="711200">
            <a:lnSpc>
              <a:spcPct val="90000"/>
            </a:lnSpc>
            <a:spcBef>
              <a:spcPct val="0"/>
            </a:spcBef>
            <a:spcAft>
              <a:spcPct val="15000"/>
            </a:spcAft>
            <a:buChar char="•"/>
          </a:pPr>
          <a:r>
            <a:rPr lang="en-US" sz="1600" kern="1200" dirty="0"/>
            <a:t>Emergency action plan for low-likelihood, high-impact extreme events  </a:t>
          </a:r>
        </a:p>
      </dsp:txBody>
      <dsp:txXfrm>
        <a:off x="5680659" y="3144969"/>
        <a:ext cx="4491671" cy="269500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EC2697-85BA-4FCC-A7B4-7C39D2198477}">
      <dsp:nvSpPr>
        <dsp:cNvPr id="0" name=""/>
        <dsp:cNvSpPr/>
      </dsp:nvSpPr>
      <dsp:spPr>
        <a:xfrm>
          <a:off x="739820" y="798"/>
          <a:ext cx="4491671" cy="269500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BPA</a:t>
          </a:r>
        </a:p>
        <a:p>
          <a:pPr marL="171450" lvl="1" indent="-171450" algn="l" defTabSz="711200">
            <a:lnSpc>
              <a:spcPct val="90000"/>
            </a:lnSpc>
            <a:spcBef>
              <a:spcPct val="0"/>
            </a:spcBef>
            <a:spcAft>
              <a:spcPct val="15000"/>
            </a:spcAft>
            <a:buChar char="•"/>
          </a:pPr>
          <a:r>
            <a:rPr lang="en-US" sz="1600" b="1" kern="1200" dirty="0"/>
            <a:t>Choose the right BPA product</a:t>
          </a:r>
        </a:p>
        <a:p>
          <a:pPr marL="171450" lvl="1" indent="-171450" algn="l" defTabSz="711200">
            <a:lnSpc>
              <a:spcPct val="90000"/>
            </a:lnSpc>
            <a:spcBef>
              <a:spcPct val="0"/>
            </a:spcBef>
            <a:spcAft>
              <a:spcPct val="15000"/>
            </a:spcAft>
            <a:buChar char="•"/>
          </a:pPr>
          <a:r>
            <a:rPr lang="en-US" sz="1600" b="1" kern="1200" dirty="0"/>
            <a:t>Purchase supplemental power or capacity from BPA at a higher price when needed</a:t>
          </a:r>
        </a:p>
      </dsp:txBody>
      <dsp:txXfrm>
        <a:off x="739820" y="798"/>
        <a:ext cx="4491671" cy="2695003"/>
      </dsp:txXfrm>
    </dsp:sp>
    <dsp:sp modelId="{F8904754-8A30-4278-B09E-DC84BC2462B6}">
      <dsp:nvSpPr>
        <dsp:cNvPr id="0" name=""/>
        <dsp:cNvSpPr/>
      </dsp:nvSpPr>
      <dsp:spPr>
        <a:xfrm>
          <a:off x="5680659" y="798"/>
          <a:ext cx="4491671" cy="2695003"/>
        </a:xfrm>
        <a:prstGeom prst="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New Generation or Storage Resources</a:t>
          </a:r>
        </a:p>
        <a:p>
          <a:pPr marL="171450" lvl="1" indent="-171450" algn="l" defTabSz="711200">
            <a:lnSpc>
              <a:spcPct val="90000"/>
            </a:lnSpc>
            <a:spcBef>
              <a:spcPct val="0"/>
            </a:spcBef>
            <a:spcAft>
              <a:spcPct val="15000"/>
            </a:spcAft>
            <a:buChar char="•"/>
          </a:pPr>
          <a:r>
            <a:rPr lang="en-US" sz="1600" kern="1200" dirty="0">
              <a:solidFill>
                <a:schemeClr val="tx1">
                  <a:lumMod val="50000"/>
                  <a:lumOff val="50000"/>
                </a:schemeClr>
              </a:solidFill>
            </a:rPr>
            <a:t>Wind</a:t>
          </a:r>
        </a:p>
        <a:p>
          <a:pPr marL="171450" lvl="1" indent="-171450" algn="l" defTabSz="711200">
            <a:lnSpc>
              <a:spcPct val="90000"/>
            </a:lnSpc>
            <a:spcBef>
              <a:spcPct val="0"/>
            </a:spcBef>
            <a:spcAft>
              <a:spcPct val="15000"/>
            </a:spcAft>
            <a:buChar char="•"/>
          </a:pPr>
          <a:r>
            <a:rPr lang="en-US" sz="1600" kern="1200" dirty="0">
              <a:solidFill>
                <a:schemeClr val="tx1">
                  <a:lumMod val="50000"/>
                  <a:lumOff val="50000"/>
                </a:schemeClr>
              </a:solidFill>
            </a:rPr>
            <a:t>Solar</a:t>
          </a:r>
        </a:p>
        <a:p>
          <a:pPr marL="171450" lvl="1" indent="-171450" algn="l" defTabSz="711200">
            <a:lnSpc>
              <a:spcPct val="90000"/>
            </a:lnSpc>
            <a:spcBef>
              <a:spcPct val="0"/>
            </a:spcBef>
            <a:spcAft>
              <a:spcPct val="15000"/>
            </a:spcAft>
            <a:buChar char="•"/>
          </a:pPr>
          <a:r>
            <a:rPr lang="en-US" sz="1600" kern="1200" dirty="0">
              <a:solidFill>
                <a:schemeClr val="tx1">
                  <a:lumMod val="50000"/>
                  <a:lumOff val="50000"/>
                </a:schemeClr>
              </a:solidFill>
            </a:rPr>
            <a:t>Short-duration battery</a:t>
          </a:r>
        </a:p>
        <a:p>
          <a:pPr marL="171450" lvl="1" indent="-171450" algn="l" defTabSz="711200">
            <a:lnSpc>
              <a:spcPct val="90000"/>
            </a:lnSpc>
            <a:spcBef>
              <a:spcPct val="0"/>
            </a:spcBef>
            <a:spcAft>
              <a:spcPct val="15000"/>
            </a:spcAft>
            <a:buChar char="•"/>
          </a:pPr>
          <a:r>
            <a:rPr lang="en-US" sz="1600" kern="1200" dirty="0">
              <a:solidFill>
                <a:schemeClr val="tx1">
                  <a:lumMod val="50000"/>
                  <a:lumOff val="50000"/>
                </a:schemeClr>
              </a:solidFill>
            </a:rPr>
            <a:t>Long-duration battery</a:t>
          </a:r>
        </a:p>
        <a:p>
          <a:pPr marL="171450" lvl="1" indent="-171450" algn="l" defTabSz="711200">
            <a:lnSpc>
              <a:spcPct val="90000"/>
            </a:lnSpc>
            <a:spcBef>
              <a:spcPct val="0"/>
            </a:spcBef>
            <a:spcAft>
              <a:spcPct val="15000"/>
            </a:spcAft>
            <a:buChar char="•"/>
          </a:pPr>
          <a:r>
            <a:rPr lang="en-US" sz="1600" kern="1200" dirty="0">
              <a:solidFill>
                <a:schemeClr val="tx1">
                  <a:lumMod val="50000"/>
                  <a:lumOff val="50000"/>
                </a:schemeClr>
              </a:solidFill>
            </a:rPr>
            <a:t>Nuclear</a:t>
          </a:r>
        </a:p>
        <a:p>
          <a:pPr marL="171450" lvl="1" indent="-171450" algn="l" defTabSz="711200">
            <a:lnSpc>
              <a:spcPct val="90000"/>
            </a:lnSpc>
            <a:spcBef>
              <a:spcPct val="0"/>
            </a:spcBef>
            <a:spcAft>
              <a:spcPct val="15000"/>
            </a:spcAft>
            <a:buChar char="•"/>
          </a:pPr>
          <a:r>
            <a:rPr lang="en-US" sz="1600" kern="1200" dirty="0">
              <a:solidFill>
                <a:schemeClr val="tx1">
                  <a:lumMod val="50000"/>
                  <a:lumOff val="50000"/>
                </a:schemeClr>
              </a:solidFill>
            </a:rPr>
            <a:t>Closed loop pumped storage</a:t>
          </a:r>
        </a:p>
        <a:p>
          <a:pPr marL="171450" lvl="1" indent="-171450" algn="l" defTabSz="711200">
            <a:lnSpc>
              <a:spcPct val="90000"/>
            </a:lnSpc>
            <a:spcBef>
              <a:spcPct val="0"/>
            </a:spcBef>
            <a:spcAft>
              <a:spcPct val="15000"/>
            </a:spcAft>
            <a:buChar char="•"/>
          </a:pPr>
          <a:r>
            <a:rPr lang="en-US" sz="1600" b="1" kern="1200" dirty="0"/>
            <a:t>Pumped storage at Cowlitz River Project</a:t>
          </a:r>
        </a:p>
        <a:p>
          <a:pPr marL="171450" lvl="1" indent="-171450" algn="l" defTabSz="711200">
            <a:lnSpc>
              <a:spcPct val="90000"/>
            </a:lnSpc>
            <a:spcBef>
              <a:spcPct val="0"/>
            </a:spcBef>
            <a:spcAft>
              <a:spcPct val="15000"/>
            </a:spcAft>
            <a:buChar char="•"/>
          </a:pPr>
          <a:r>
            <a:rPr lang="en-US" sz="1600" b="1" kern="1200" dirty="0"/>
            <a:t>Expand capacity at existing dams</a:t>
          </a:r>
        </a:p>
      </dsp:txBody>
      <dsp:txXfrm>
        <a:off x="5680659" y="798"/>
        <a:ext cx="4491671" cy="2695003"/>
      </dsp:txXfrm>
    </dsp:sp>
    <dsp:sp modelId="{84C863E6-867A-4F48-A1D7-B8A045E17FA5}">
      <dsp:nvSpPr>
        <dsp:cNvPr id="0" name=""/>
        <dsp:cNvSpPr/>
      </dsp:nvSpPr>
      <dsp:spPr>
        <a:xfrm>
          <a:off x="739820" y="3144969"/>
          <a:ext cx="4491671" cy="2695003"/>
        </a:xfrm>
        <a:prstGeom prst="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Demand-side Management</a:t>
          </a:r>
        </a:p>
        <a:p>
          <a:pPr marL="171450" lvl="1" indent="-171450" algn="l" defTabSz="711200">
            <a:lnSpc>
              <a:spcPct val="90000"/>
            </a:lnSpc>
            <a:spcBef>
              <a:spcPct val="0"/>
            </a:spcBef>
            <a:spcAft>
              <a:spcPct val="15000"/>
            </a:spcAft>
            <a:buChar char="•"/>
          </a:pPr>
          <a:r>
            <a:rPr lang="en-US" sz="1600" b="1" kern="1200" dirty="0"/>
            <a:t>Help customers save even more energy (conservation)</a:t>
          </a:r>
        </a:p>
        <a:p>
          <a:pPr marL="171450" lvl="1" indent="-171450" algn="l" defTabSz="711200">
            <a:lnSpc>
              <a:spcPct val="90000"/>
            </a:lnSpc>
            <a:spcBef>
              <a:spcPct val="0"/>
            </a:spcBef>
            <a:spcAft>
              <a:spcPct val="15000"/>
            </a:spcAft>
            <a:buChar char="•"/>
          </a:pPr>
          <a:r>
            <a:rPr lang="en-US" sz="1600" b="1" kern="1200" dirty="0"/>
            <a:t>Help customers shift when they use energy (demand response)</a:t>
          </a:r>
        </a:p>
        <a:p>
          <a:pPr marL="171450" lvl="1" indent="-171450" algn="l" defTabSz="711200">
            <a:lnSpc>
              <a:spcPct val="90000"/>
            </a:lnSpc>
            <a:spcBef>
              <a:spcPct val="0"/>
            </a:spcBef>
            <a:spcAft>
              <a:spcPct val="15000"/>
            </a:spcAft>
            <a:buChar char="•"/>
          </a:pPr>
          <a:r>
            <a:rPr lang="en-US" sz="1600" kern="1200" dirty="0">
              <a:solidFill>
                <a:schemeClr val="tx1">
                  <a:lumMod val="50000"/>
                  <a:lumOff val="50000"/>
                </a:schemeClr>
              </a:solidFill>
            </a:rPr>
            <a:t>Help even more customers generate their own energy (rooftop solar)</a:t>
          </a:r>
        </a:p>
      </dsp:txBody>
      <dsp:txXfrm>
        <a:off x="739820" y="3144969"/>
        <a:ext cx="4491671" cy="2695003"/>
      </dsp:txXfrm>
    </dsp:sp>
    <dsp:sp modelId="{A2B9A941-1A48-432C-95D2-BFF376F5DD40}">
      <dsp:nvSpPr>
        <dsp:cNvPr id="0" name=""/>
        <dsp:cNvSpPr/>
      </dsp:nvSpPr>
      <dsp:spPr>
        <a:xfrm>
          <a:off x="5680659" y="3144969"/>
          <a:ext cx="4491671" cy="2695003"/>
        </a:xfrm>
        <a:prstGeom prst="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Other Options</a:t>
          </a:r>
        </a:p>
        <a:p>
          <a:pPr marL="171450" lvl="1" indent="-171450" algn="l" defTabSz="711200">
            <a:lnSpc>
              <a:spcPct val="90000"/>
            </a:lnSpc>
            <a:spcBef>
              <a:spcPct val="0"/>
            </a:spcBef>
            <a:spcAft>
              <a:spcPct val="15000"/>
            </a:spcAft>
            <a:buChar char="•"/>
          </a:pPr>
          <a:r>
            <a:rPr lang="en-US" sz="1600" b="1" kern="1200" dirty="0"/>
            <a:t>Adjust wholesale marketing practices to preserve water/generator capacity over the winter</a:t>
          </a:r>
        </a:p>
        <a:p>
          <a:pPr marL="171450" lvl="1" indent="-171450" algn="l" defTabSz="711200">
            <a:lnSpc>
              <a:spcPct val="90000"/>
            </a:lnSpc>
            <a:spcBef>
              <a:spcPct val="0"/>
            </a:spcBef>
            <a:spcAft>
              <a:spcPct val="15000"/>
            </a:spcAft>
            <a:buChar char="•"/>
          </a:pPr>
          <a:r>
            <a:rPr lang="en-US" sz="1600" b="1" kern="1200" dirty="0"/>
            <a:t>Rely on wholesale market for certain needs</a:t>
          </a:r>
        </a:p>
        <a:p>
          <a:pPr marL="171450" lvl="1" indent="-171450" algn="l" defTabSz="711200">
            <a:lnSpc>
              <a:spcPct val="90000"/>
            </a:lnSpc>
            <a:spcBef>
              <a:spcPct val="0"/>
            </a:spcBef>
            <a:spcAft>
              <a:spcPct val="15000"/>
            </a:spcAft>
            <a:buChar char="•"/>
          </a:pPr>
          <a:r>
            <a:rPr lang="en-US" sz="1600" b="1" kern="1200" dirty="0"/>
            <a:t>Emergency action plan for low-likelihood, high-impact extreme events  </a:t>
          </a:r>
        </a:p>
      </dsp:txBody>
      <dsp:txXfrm>
        <a:off x="5680659" y="3144969"/>
        <a:ext cx="4491671" cy="269500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111B1-07C3-4E4E-B14D-10D99923E5AD}">
      <dsp:nvSpPr>
        <dsp:cNvPr id="0" name=""/>
        <dsp:cNvSpPr/>
      </dsp:nvSpPr>
      <dsp:spPr>
        <a:xfrm>
          <a:off x="1486738" y="370979"/>
          <a:ext cx="2572922" cy="2573313"/>
        </a:xfrm>
        <a:prstGeom prst="circularArrow">
          <a:avLst>
            <a:gd name="adj1" fmla="val 10980"/>
            <a:gd name="adj2" fmla="val 1142322"/>
            <a:gd name="adj3" fmla="val 4500000"/>
            <a:gd name="adj4" fmla="val 10800000"/>
            <a:gd name="adj5" fmla="val 12500"/>
          </a:avLst>
        </a:prstGeom>
        <a:solidFill>
          <a:schemeClr val="accent4">
            <a:hueOff val="0"/>
            <a:satOff val="0"/>
            <a:lumOff val="0"/>
            <a:alpha val="1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CC1154-A768-4246-A657-F5F8D95F0BCF}">
      <dsp:nvSpPr>
        <dsp:cNvPr id="0" name=""/>
        <dsp:cNvSpPr/>
      </dsp:nvSpPr>
      <dsp:spPr>
        <a:xfrm>
          <a:off x="2055438" y="1300023"/>
          <a:ext cx="1429723" cy="714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0" kern="1200" dirty="0">
              <a:solidFill>
                <a:schemeClr val="bg2"/>
              </a:solidFill>
            </a:rPr>
            <a:t>Needs Assessment</a:t>
          </a:r>
        </a:p>
      </dsp:txBody>
      <dsp:txXfrm>
        <a:off x="2055438" y="1300023"/>
        <a:ext cx="1429723" cy="714690"/>
      </dsp:txXfrm>
    </dsp:sp>
    <dsp:sp modelId="{360E33D0-93C3-4876-81B3-059650C8A47A}">
      <dsp:nvSpPr>
        <dsp:cNvPr id="0" name=""/>
        <dsp:cNvSpPr/>
      </dsp:nvSpPr>
      <dsp:spPr>
        <a:xfrm>
          <a:off x="772118" y="1849538"/>
          <a:ext cx="2572922" cy="2573313"/>
        </a:xfrm>
        <a:prstGeom prst="leftCircularArrow">
          <a:avLst>
            <a:gd name="adj1" fmla="val 10980"/>
            <a:gd name="adj2" fmla="val 1142322"/>
            <a:gd name="adj3" fmla="val 6300000"/>
            <a:gd name="adj4" fmla="val 18900000"/>
            <a:gd name="adj5" fmla="val 12500"/>
          </a:avLst>
        </a:prstGeom>
        <a:solidFill>
          <a:schemeClr val="accent4">
            <a:hueOff val="5197846"/>
            <a:satOff val="-23984"/>
            <a:lumOff val="883"/>
            <a:alpha val="1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44B2DE-F200-43DB-80CE-DB405467F8BB}">
      <dsp:nvSpPr>
        <dsp:cNvPr id="0" name=""/>
        <dsp:cNvSpPr/>
      </dsp:nvSpPr>
      <dsp:spPr>
        <a:xfrm>
          <a:off x="1343717" y="2787135"/>
          <a:ext cx="1429723" cy="714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0" kern="1200" dirty="0">
              <a:solidFill>
                <a:schemeClr val="bg2"/>
              </a:solidFill>
            </a:rPr>
            <a:t>Analysis &amp; Selection of a Strategy</a:t>
          </a:r>
        </a:p>
      </dsp:txBody>
      <dsp:txXfrm>
        <a:off x="1343717" y="2787135"/>
        <a:ext cx="1429723" cy="714690"/>
      </dsp:txXfrm>
    </dsp:sp>
    <dsp:sp modelId="{1787A2E1-D725-43CC-B20F-9F141F0D9167}">
      <dsp:nvSpPr>
        <dsp:cNvPr id="0" name=""/>
        <dsp:cNvSpPr/>
      </dsp:nvSpPr>
      <dsp:spPr>
        <a:xfrm>
          <a:off x="1669862" y="3505033"/>
          <a:ext cx="2210538" cy="2211424"/>
        </a:xfrm>
        <a:prstGeom prst="blockArc">
          <a:avLst>
            <a:gd name="adj1" fmla="val 13500000"/>
            <a:gd name="adj2" fmla="val 10800000"/>
            <a:gd name="adj3" fmla="val 12740"/>
          </a:avLst>
        </a:prstGeom>
        <a:solidFill>
          <a:schemeClr val="accent4">
            <a:hueOff val="10395692"/>
            <a:satOff val="-47968"/>
            <a:lumOff val="1765"/>
            <a:alpha val="92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1AEAFA-DF7D-46B4-938B-FD00D44517AF}">
      <dsp:nvSpPr>
        <dsp:cNvPr id="0" name=""/>
        <dsp:cNvSpPr/>
      </dsp:nvSpPr>
      <dsp:spPr>
        <a:xfrm>
          <a:off x="2058821" y="4276386"/>
          <a:ext cx="1429723" cy="714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Action Plan</a:t>
          </a:r>
        </a:p>
      </dsp:txBody>
      <dsp:txXfrm>
        <a:off x="2058821" y="4276386"/>
        <a:ext cx="1429723" cy="71469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984670-DCE4-4D30-A89D-757BA8B568BD}">
      <dsp:nvSpPr>
        <dsp:cNvPr id="0" name=""/>
        <dsp:cNvSpPr/>
      </dsp:nvSpPr>
      <dsp:spPr>
        <a:xfrm>
          <a:off x="0" y="33755"/>
          <a:ext cx="10854690" cy="2381469"/>
        </a:xfrm>
        <a:prstGeom prst="rightArrow">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5C1246-CCFB-40CB-8B3E-A0CC90E1306E}">
      <dsp:nvSpPr>
        <dsp:cNvPr id="0" name=""/>
        <dsp:cNvSpPr/>
      </dsp:nvSpPr>
      <dsp:spPr>
        <a:xfrm>
          <a:off x="7153601" y="1938930"/>
          <a:ext cx="2615619" cy="3584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Execute Action Plan</a:t>
          </a:r>
        </a:p>
        <a:p>
          <a:pPr marL="171450" lvl="1" indent="-171450" algn="l" defTabSz="844550">
            <a:lnSpc>
              <a:spcPct val="90000"/>
            </a:lnSpc>
            <a:spcBef>
              <a:spcPct val="0"/>
            </a:spcBef>
            <a:spcAft>
              <a:spcPct val="15000"/>
            </a:spcAft>
            <a:buChar char="•"/>
          </a:pPr>
          <a:r>
            <a:rPr lang="en-US" sz="1900" kern="1200" dirty="0"/>
            <a:t>Start on Clean Energy Implementation Plan (CEIP)</a:t>
          </a:r>
        </a:p>
      </dsp:txBody>
      <dsp:txXfrm>
        <a:off x="7153601" y="1938930"/>
        <a:ext cx="2615619" cy="3584250"/>
      </dsp:txXfrm>
    </dsp:sp>
    <dsp:sp modelId="{4552C6B3-E97F-4765-BF5B-D2BFE4B1C693}">
      <dsp:nvSpPr>
        <dsp:cNvPr id="0" name=""/>
        <dsp:cNvSpPr/>
      </dsp:nvSpPr>
      <dsp:spPr>
        <a:xfrm>
          <a:off x="7153601" y="629122"/>
          <a:ext cx="2615619" cy="1190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bg1"/>
              </a:solidFill>
            </a:rPr>
            <a:t>Post-IRP</a:t>
          </a:r>
        </a:p>
      </dsp:txBody>
      <dsp:txXfrm>
        <a:off x="7153601" y="629122"/>
        <a:ext cx="2615619" cy="1190734"/>
      </dsp:txXfrm>
    </dsp:sp>
    <dsp:sp modelId="{558B3698-A416-403A-98F7-052C5C851D86}">
      <dsp:nvSpPr>
        <dsp:cNvPr id="0" name=""/>
        <dsp:cNvSpPr/>
      </dsp:nvSpPr>
      <dsp:spPr>
        <a:xfrm>
          <a:off x="4014857" y="1938930"/>
          <a:ext cx="2615619" cy="3791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Font typeface="Arial" panose="020B0604020202020204" pitchFamily="34" charset="0"/>
            <a:buChar char="•"/>
          </a:pPr>
          <a:r>
            <a:rPr lang="en-US" sz="1900" b="1" kern="1200" dirty="0"/>
            <a:t>July 10: </a:t>
          </a:r>
          <a:r>
            <a:rPr lang="en-US" sz="1900" kern="1200" dirty="0"/>
            <a:t>Present draft findings, strategy and action plan</a:t>
          </a:r>
        </a:p>
        <a:p>
          <a:pPr marL="171450" lvl="1" indent="-171450" algn="l" defTabSz="844550">
            <a:lnSpc>
              <a:spcPct val="90000"/>
            </a:lnSpc>
            <a:spcBef>
              <a:spcPct val="0"/>
            </a:spcBef>
            <a:spcAft>
              <a:spcPct val="15000"/>
            </a:spcAft>
            <a:buFont typeface="Arial" panose="020B0604020202020204" pitchFamily="34" charset="0"/>
            <a:buChar char="•"/>
          </a:pPr>
          <a:r>
            <a:rPr lang="en-US" sz="1900" b="1" kern="1200" dirty="0"/>
            <a:t>July 24: </a:t>
          </a:r>
          <a:r>
            <a:rPr lang="en-US" sz="1900" kern="1200" dirty="0"/>
            <a:t>Present updated strategy and action plan</a:t>
          </a:r>
        </a:p>
        <a:p>
          <a:pPr marL="171450" lvl="1" indent="-171450" algn="l" defTabSz="844550">
            <a:lnSpc>
              <a:spcPct val="90000"/>
            </a:lnSpc>
            <a:spcBef>
              <a:spcPct val="0"/>
            </a:spcBef>
            <a:spcAft>
              <a:spcPct val="15000"/>
            </a:spcAft>
            <a:buFont typeface="Arial" panose="020B0604020202020204" pitchFamily="34" charset="0"/>
            <a:buChar char="•"/>
          </a:pPr>
          <a:r>
            <a:rPr lang="en-US" sz="1900" b="1" kern="1200" dirty="0"/>
            <a:t>August 14: </a:t>
          </a:r>
          <a:r>
            <a:rPr lang="en-US" sz="1900" kern="1200" dirty="0"/>
            <a:t>Seek Public Utility Board approval of IRP</a:t>
          </a:r>
        </a:p>
        <a:p>
          <a:pPr marL="171450" lvl="1" indent="-171450" algn="l" defTabSz="844550">
            <a:lnSpc>
              <a:spcPct val="90000"/>
            </a:lnSpc>
            <a:spcBef>
              <a:spcPct val="0"/>
            </a:spcBef>
            <a:spcAft>
              <a:spcPct val="15000"/>
            </a:spcAft>
            <a:buFont typeface="Arial" panose="020B0604020202020204" pitchFamily="34" charset="0"/>
            <a:buChar char="•"/>
          </a:pPr>
          <a:r>
            <a:rPr lang="en-US" sz="1900" b="1" kern="1200" dirty="0"/>
            <a:t>September 1: </a:t>
          </a:r>
          <a:r>
            <a:rPr lang="en-US" sz="1900" kern="1200" dirty="0"/>
            <a:t>Submit approved IRP to Department of Commerce</a:t>
          </a:r>
        </a:p>
      </dsp:txBody>
      <dsp:txXfrm>
        <a:off x="4014857" y="1938930"/>
        <a:ext cx="2615619" cy="3791025"/>
      </dsp:txXfrm>
    </dsp:sp>
    <dsp:sp modelId="{F098B32C-75B8-49D7-800E-CA4BB8F8A88E}">
      <dsp:nvSpPr>
        <dsp:cNvPr id="0" name=""/>
        <dsp:cNvSpPr/>
      </dsp:nvSpPr>
      <dsp:spPr>
        <a:xfrm>
          <a:off x="4014857" y="629122"/>
          <a:ext cx="2615619" cy="1190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bg1"/>
              </a:solidFill>
            </a:rPr>
            <a:t>Public Utility Board Meetings</a:t>
          </a:r>
        </a:p>
      </dsp:txBody>
      <dsp:txXfrm>
        <a:off x="4014857" y="629122"/>
        <a:ext cx="2615619" cy="1190734"/>
      </dsp:txXfrm>
    </dsp:sp>
    <dsp:sp modelId="{16F972CE-35D0-4022-B3B1-115146A955FD}">
      <dsp:nvSpPr>
        <dsp:cNvPr id="0" name=""/>
        <dsp:cNvSpPr/>
      </dsp:nvSpPr>
      <dsp:spPr>
        <a:xfrm>
          <a:off x="876113" y="1938930"/>
          <a:ext cx="2615619" cy="3584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Incorporate feedback received today or in follow-up emails</a:t>
          </a:r>
        </a:p>
      </dsp:txBody>
      <dsp:txXfrm>
        <a:off x="876113" y="1938930"/>
        <a:ext cx="2615619" cy="3584250"/>
      </dsp:txXfrm>
    </dsp:sp>
    <dsp:sp modelId="{AA650509-DD94-4A8E-B695-641CE1451672}">
      <dsp:nvSpPr>
        <dsp:cNvPr id="0" name=""/>
        <dsp:cNvSpPr/>
      </dsp:nvSpPr>
      <dsp:spPr>
        <a:xfrm>
          <a:off x="876113" y="629122"/>
          <a:ext cx="2615619" cy="1190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bg1"/>
              </a:solidFill>
            </a:rPr>
            <a:t>After this meeting</a:t>
          </a:r>
        </a:p>
      </dsp:txBody>
      <dsp:txXfrm>
        <a:off x="876113" y="629122"/>
        <a:ext cx="2615619" cy="1190734"/>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879E3D-B208-44F7-B2AC-828B64055624}" type="datetimeFigureOut">
              <a:rPr lang="en-US" smtClean="0"/>
              <a:t>7/8/2024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260BD0-5EA7-4E4B-ABE9-3A1E45D591EC}" type="slidenum">
              <a:rPr lang="en-US" smtClean="0"/>
              <a:t>‹#›</a:t>
            </a:fld>
            <a:endParaRPr lang="en-US"/>
          </a:p>
        </p:txBody>
      </p:sp>
    </p:spTree>
    <p:extLst>
      <p:ext uri="{BB962C8B-B14F-4D97-AF65-F5344CB8AC3E}">
        <p14:creationId xmlns:p14="http://schemas.microsoft.com/office/powerpoint/2010/main" val="2195901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60BD0-5EA7-4E4B-ABE9-3A1E45D591EC}" type="slidenum">
              <a:rPr lang="en-US" smtClean="0"/>
              <a:t>1</a:t>
            </a:fld>
            <a:endParaRPr lang="en-US"/>
          </a:p>
        </p:txBody>
      </p:sp>
    </p:spTree>
    <p:extLst>
      <p:ext uri="{BB962C8B-B14F-4D97-AF65-F5344CB8AC3E}">
        <p14:creationId xmlns:p14="http://schemas.microsoft.com/office/powerpoint/2010/main" val="71278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260BD0-5EA7-4E4B-ABE9-3A1E45D591EC}" type="slidenum">
              <a:rPr lang="en-US" smtClean="0"/>
              <a:t>11</a:t>
            </a:fld>
            <a:endParaRPr lang="en-US"/>
          </a:p>
        </p:txBody>
      </p:sp>
    </p:spTree>
    <p:extLst>
      <p:ext uri="{BB962C8B-B14F-4D97-AF65-F5344CB8AC3E}">
        <p14:creationId xmlns:p14="http://schemas.microsoft.com/office/powerpoint/2010/main" val="2652890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260BD0-5EA7-4E4B-ABE9-3A1E45D591EC}" type="slidenum">
              <a:rPr lang="en-US" smtClean="0"/>
              <a:t>12</a:t>
            </a:fld>
            <a:endParaRPr lang="en-US"/>
          </a:p>
        </p:txBody>
      </p:sp>
    </p:spTree>
    <p:extLst>
      <p:ext uri="{BB962C8B-B14F-4D97-AF65-F5344CB8AC3E}">
        <p14:creationId xmlns:p14="http://schemas.microsoft.com/office/powerpoint/2010/main" val="2528838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we just discussed that we may have some gaps to fill.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Next we can talk about how</a:t>
            </a:r>
            <a:r>
              <a:rPr lang="en-US" baseline="0" dirty="0"/>
              <a:t> we might going about filling those gaps. So this is kind of the first piece of the “Analysis and Selection of a Strategy” part of the IRP process</a:t>
            </a:r>
            <a:endParaRPr lang="en-US" dirty="0"/>
          </a:p>
          <a:p>
            <a:endParaRPr lang="en-US" dirty="0"/>
          </a:p>
        </p:txBody>
      </p:sp>
      <p:sp>
        <p:nvSpPr>
          <p:cNvPr id="4" name="Slide Number Placeholder 3"/>
          <p:cNvSpPr>
            <a:spLocks noGrp="1"/>
          </p:cNvSpPr>
          <p:nvPr>
            <p:ph type="sldNum" sz="quarter" idx="10"/>
          </p:nvPr>
        </p:nvSpPr>
        <p:spPr/>
        <p:txBody>
          <a:bodyPr/>
          <a:lstStyle/>
          <a:p>
            <a:fld id="{0B260BD0-5EA7-4E4B-ABE9-3A1E45D591EC}" type="slidenum">
              <a:rPr lang="en-US" smtClean="0"/>
              <a:t>13</a:t>
            </a:fld>
            <a:endParaRPr lang="en-US"/>
          </a:p>
        </p:txBody>
      </p:sp>
    </p:spTree>
    <p:extLst>
      <p:ext uri="{BB962C8B-B14F-4D97-AF65-F5344CB8AC3E}">
        <p14:creationId xmlns:p14="http://schemas.microsoft.com/office/powerpoint/2010/main" val="3294904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Cliomate</a:t>
            </a:r>
            <a:r>
              <a:rPr lang="en-US" dirty="0"/>
              <a:t> commitment act money</a:t>
            </a:r>
          </a:p>
        </p:txBody>
      </p:sp>
      <p:sp>
        <p:nvSpPr>
          <p:cNvPr id="4" name="Slide Number Placeholder 3"/>
          <p:cNvSpPr>
            <a:spLocks noGrp="1"/>
          </p:cNvSpPr>
          <p:nvPr>
            <p:ph type="sldNum" sz="quarter" idx="5"/>
          </p:nvPr>
        </p:nvSpPr>
        <p:spPr/>
        <p:txBody>
          <a:bodyPr/>
          <a:lstStyle/>
          <a:p>
            <a:fld id="{0B260BD0-5EA7-4E4B-ABE9-3A1E45D591EC}" type="slidenum">
              <a:rPr lang="en-US" smtClean="0"/>
              <a:t>14</a:t>
            </a:fld>
            <a:endParaRPr lang="en-US"/>
          </a:p>
        </p:txBody>
      </p:sp>
    </p:spTree>
    <p:extLst>
      <p:ext uri="{BB962C8B-B14F-4D97-AF65-F5344CB8AC3E}">
        <p14:creationId xmlns:p14="http://schemas.microsoft.com/office/powerpoint/2010/main" val="1672660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260BD0-5EA7-4E4B-ABE9-3A1E45D591EC}" type="slidenum">
              <a:rPr lang="en-US" smtClean="0"/>
              <a:t>15</a:t>
            </a:fld>
            <a:endParaRPr lang="en-US"/>
          </a:p>
        </p:txBody>
      </p:sp>
    </p:spTree>
    <p:extLst>
      <p:ext uri="{BB962C8B-B14F-4D97-AF65-F5344CB8AC3E}">
        <p14:creationId xmlns:p14="http://schemas.microsoft.com/office/powerpoint/2010/main" val="528254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260BD0-5EA7-4E4B-ABE9-3A1E45D591EC}" type="slidenum">
              <a:rPr lang="en-US" smtClean="0"/>
              <a:t>18</a:t>
            </a:fld>
            <a:endParaRPr lang="en-US"/>
          </a:p>
        </p:txBody>
      </p:sp>
    </p:spTree>
    <p:extLst>
      <p:ext uri="{BB962C8B-B14F-4D97-AF65-F5344CB8AC3E}">
        <p14:creationId xmlns:p14="http://schemas.microsoft.com/office/powerpoint/2010/main" val="2379007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260BD0-5EA7-4E4B-ABE9-3A1E45D591EC}" type="slidenum">
              <a:rPr lang="en-US" smtClean="0"/>
              <a:t>3</a:t>
            </a:fld>
            <a:endParaRPr lang="en-US"/>
          </a:p>
        </p:txBody>
      </p:sp>
    </p:spTree>
    <p:extLst>
      <p:ext uri="{BB962C8B-B14F-4D97-AF65-F5344CB8AC3E}">
        <p14:creationId xmlns:p14="http://schemas.microsoft.com/office/powerpoint/2010/main" val="3943887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260BD0-5EA7-4E4B-ABE9-3A1E45D591EC}" type="slidenum">
              <a:rPr lang="en-US" smtClean="0"/>
              <a:t>4</a:t>
            </a:fld>
            <a:endParaRPr lang="en-US"/>
          </a:p>
        </p:txBody>
      </p:sp>
    </p:spTree>
    <p:extLst>
      <p:ext uri="{BB962C8B-B14F-4D97-AF65-F5344CB8AC3E}">
        <p14:creationId xmlns:p14="http://schemas.microsoft.com/office/powerpoint/2010/main" val="1402307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talk about that first step of the IRP process – the needs</a:t>
            </a:r>
            <a:r>
              <a:rPr lang="en-US" baseline="0" dirty="0"/>
              <a:t> assessment</a:t>
            </a:r>
          </a:p>
          <a:p>
            <a:endParaRPr lang="en-US" baseline="0" dirty="0"/>
          </a:p>
          <a:p>
            <a:r>
              <a:rPr lang="en-US" baseline="0" dirty="0"/>
              <a:t>What we do first is run our IRP model through the scenarios I talked about in the previous slides </a:t>
            </a:r>
          </a:p>
          <a:p>
            <a:r>
              <a:rPr lang="en-US" baseline="0" dirty="0"/>
              <a:t>	to assess whether our current set of power resources are enough to meet customer demand</a:t>
            </a:r>
          </a:p>
          <a:p>
            <a:r>
              <a:rPr lang="en-US" baseline="0" dirty="0"/>
              <a:t>And if not, what are the situations in which our resources are not sufficient</a:t>
            </a:r>
            <a:endParaRPr lang="en-US" dirty="0"/>
          </a:p>
        </p:txBody>
      </p:sp>
      <p:sp>
        <p:nvSpPr>
          <p:cNvPr id="4" name="Slide Number Placeholder 3"/>
          <p:cNvSpPr>
            <a:spLocks noGrp="1"/>
          </p:cNvSpPr>
          <p:nvPr>
            <p:ph type="sldNum" sz="quarter" idx="10"/>
          </p:nvPr>
        </p:nvSpPr>
        <p:spPr/>
        <p:txBody>
          <a:bodyPr/>
          <a:lstStyle/>
          <a:p>
            <a:fld id="{0B260BD0-5EA7-4E4B-ABE9-3A1E45D591EC}" type="slidenum">
              <a:rPr lang="en-US" smtClean="0"/>
              <a:t>5</a:t>
            </a:fld>
            <a:endParaRPr lang="en-US"/>
          </a:p>
        </p:txBody>
      </p:sp>
    </p:spTree>
    <p:extLst>
      <p:ext uri="{BB962C8B-B14F-4D97-AF65-F5344CB8AC3E}">
        <p14:creationId xmlns:p14="http://schemas.microsoft.com/office/powerpoint/2010/main" val="3125717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a:t>
            </a:r>
            <a:r>
              <a:rPr lang="en-US" baseline="0" dirty="0"/>
              <a:t> first things first, let’s talk about how we measure whether we have enough. </a:t>
            </a:r>
          </a:p>
          <a:p>
            <a:r>
              <a:rPr lang="en-US" baseline="0" dirty="0"/>
              <a:t>For those who are interested in more technical details, we’ve listed the specific metrics we use to measure our position</a:t>
            </a:r>
          </a:p>
          <a:p>
            <a:r>
              <a:rPr lang="en-US" baseline="0" dirty="0"/>
              <a:t>If you’re less interested in that level of technical detail, don’t worry about the exact metric.</a:t>
            </a:r>
          </a:p>
          <a:p>
            <a:endParaRPr lang="en-US" baseline="0" dirty="0"/>
          </a:p>
          <a:p>
            <a:r>
              <a:rPr lang="en-US" baseline="0" dirty="0"/>
              <a:t>There are a lot of different ways that utilities measure whether they have “enough”, </a:t>
            </a:r>
          </a:p>
          <a:p>
            <a:r>
              <a:rPr lang="en-US" baseline="0" dirty="0"/>
              <a:t>	but our approach is to measure our position in three ways</a:t>
            </a:r>
          </a:p>
          <a:p>
            <a:endParaRPr lang="en-US" baseline="0" dirty="0"/>
          </a:p>
          <a:p>
            <a:r>
              <a:rPr lang="en-US" baseline="0" dirty="0"/>
              <a:t>The first is whether we would be able to meet a big spike in customer demand over a very short period of time. </a:t>
            </a:r>
          </a:p>
          <a:p>
            <a:r>
              <a:rPr lang="en-US" baseline="0" dirty="0"/>
              <a:t>	We call this peaking capacity	</a:t>
            </a:r>
          </a:p>
          <a:p>
            <a:r>
              <a:rPr lang="en-US" baseline="0" dirty="0"/>
              <a:t>	So this is really asking whether we have enough machine capacity in place to keep up with a short duration spike.</a:t>
            </a:r>
          </a:p>
          <a:p>
            <a:r>
              <a:rPr lang="en-US"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	And I liken this to a short sprint. 	</a:t>
            </a:r>
          </a:p>
          <a:p>
            <a:r>
              <a:rPr lang="en-US" baseline="0" dirty="0"/>
              <a:t>	In this running analogy, this might be asking, do we have enough muscle to accelerate and run really quickly for a very short distance?</a:t>
            </a:r>
          </a:p>
          <a:p>
            <a:endParaRPr lang="en-US" baseline="0" dirty="0"/>
          </a:p>
          <a:p>
            <a:r>
              <a:rPr lang="en-US" baseline="0" dirty="0"/>
              <a:t>On the other end of the spectrum o the right is whether we are able to meet customer demand on average over the course of the month. </a:t>
            </a:r>
          </a:p>
          <a:p>
            <a:r>
              <a:rPr lang="en-US" baseline="0" dirty="0"/>
              <a:t>	This is really asking whether we have enough fuel (which in our case is water) to meet customer demand over a longer period of time,</a:t>
            </a:r>
          </a:p>
          <a:p>
            <a:r>
              <a:rPr lang="en-US" baseline="0" dirty="0"/>
              <a:t>	In our running analogy, this might be asking, do we have the endurance to make it through a marathon?</a:t>
            </a:r>
          </a:p>
          <a:p>
            <a:endParaRPr lang="en-US" baseline="0" dirty="0"/>
          </a:p>
          <a:p>
            <a:r>
              <a:rPr lang="en-US" baseline="0" dirty="0"/>
              <a:t>Our third metric is something in the middle.</a:t>
            </a:r>
          </a:p>
          <a:p>
            <a:r>
              <a:rPr lang="en-US" baseline="0" dirty="0"/>
              <a:t>	Here we’re asking whether we are able to meet customer demand over an extended period of high demand</a:t>
            </a:r>
          </a:p>
          <a:p>
            <a:r>
              <a:rPr lang="en-US" baseline="0" dirty="0"/>
              <a:t>	And we call that sustained capacity</a:t>
            </a:r>
          </a:p>
          <a:p>
            <a:r>
              <a:rPr lang="en-US" baseline="0" dirty="0"/>
              <a:t>	Here what we’re measuring is a combination of whether we have the machine capacity to meet periods of high demand </a:t>
            </a:r>
          </a:p>
          <a:p>
            <a:r>
              <a:rPr lang="en-US" baseline="0" dirty="0"/>
              <a:t>	AND whether we have the water.</a:t>
            </a:r>
          </a:p>
          <a:p>
            <a:r>
              <a:rPr lang="en-US" baseline="0" dirty="0"/>
              <a:t>	Using our running analogy again, </a:t>
            </a:r>
          </a:p>
          <a:p>
            <a:r>
              <a:rPr lang="en-US" baseline="0" dirty="0"/>
              <a:t>	IF we need to make it through a 5,000 meter run, we can’t run out of stamina (or in our case water) after just 100 meters.</a:t>
            </a:r>
          </a:p>
          <a:p>
            <a:r>
              <a:rPr lang="en-US" baseline="0" dirty="0"/>
              <a:t>	</a:t>
            </a:r>
          </a:p>
          <a:p>
            <a:r>
              <a:rPr lang="en-US" baseline="0" dirty="0"/>
              <a:t>	</a:t>
            </a:r>
            <a:endParaRPr lang="en-US" dirty="0"/>
          </a:p>
        </p:txBody>
      </p:sp>
      <p:sp>
        <p:nvSpPr>
          <p:cNvPr id="4" name="Slide Number Placeholder 3"/>
          <p:cNvSpPr>
            <a:spLocks noGrp="1"/>
          </p:cNvSpPr>
          <p:nvPr>
            <p:ph type="sldNum" sz="quarter" idx="10"/>
          </p:nvPr>
        </p:nvSpPr>
        <p:spPr/>
        <p:txBody>
          <a:bodyPr/>
          <a:lstStyle/>
          <a:p>
            <a:fld id="{0B260BD0-5EA7-4E4B-ABE9-3A1E45D591EC}" type="slidenum">
              <a:rPr lang="en-US" smtClean="0"/>
              <a:t>6</a:t>
            </a:fld>
            <a:endParaRPr lang="en-US"/>
          </a:p>
        </p:txBody>
      </p:sp>
    </p:spTree>
    <p:extLst>
      <p:ext uri="{BB962C8B-B14F-4D97-AF65-F5344CB8AC3E}">
        <p14:creationId xmlns:p14="http://schemas.microsoft.com/office/powerpoint/2010/main" val="1218827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here are our</a:t>
            </a:r>
            <a:r>
              <a:rPr lang="en-US" baseline="0" dirty="0"/>
              <a:t> big picture findings so far. I want to be up-front and say that there results are preliminary. SO this is what we’re finding so far, but we’re right in the middle of our analysis, and we could find that our results change. </a:t>
            </a:r>
          </a:p>
          <a:p>
            <a:endParaRPr lang="en-US" baseline="0" dirty="0"/>
          </a:p>
          <a:p>
            <a:r>
              <a:rPr lang="en-US" baseline="0" dirty="0"/>
              <a:t>That being said, here’s what we’re finding so far.</a:t>
            </a:r>
          </a:p>
          <a:p>
            <a:endParaRPr lang="en-US" baseline="0" dirty="0"/>
          </a:p>
          <a:p>
            <a:r>
              <a:rPr lang="en-US" baseline="0" dirty="0"/>
              <a:t>First is that over the next 20 years we expect to continue to be in a relatively comfortable energy position (so that’s our “marathon” metric in our running analogy. </a:t>
            </a:r>
          </a:p>
          <a:p>
            <a:r>
              <a:rPr lang="en-US" baseline="0" dirty="0"/>
              <a:t>	This is true regardless of which product we choose when we renew our BPA contract in 2028. And a lot of this is thanks to the fact that, while we expect to see increases in customer demand from electrification, we also are projecting that most of this increase will be offset by other reductions in customer demand thanks to energy efficiency</a:t>
            </a:r>
          </a:p>
          <a:p>
            <a:endParaRPr lang="en-US" baseline="0" dirty="0"/>
          </a:p>
          <a:p>
            <a:r>
              <a:rPr lang="en-US" baseline="0" dirty="0"/>
              <a:t>The second finding, on the other hand, is a little less rosy. </a:t>
            </a:r>
          </a:p>
          <a:p>
            <a:r>
              <a:rPr lang="en-US" baseline="0" dirty="0"/>
              <a:t>	Our preliminary analyses are finding that our sustained capacity position (so our 5,000 meter run in the running analogy) is likely to degrade over time</a:t>
            </a:r>
          </a:p>
          <a:p>
            <a:r>
              <a:rPr lang="en-US" baseline="0" dirty="0"/>
              <a:t>	And pass over our threshold for what we consider to be “enough” by the mid to late 2030’s.</a:t>
            </a:r>
          </a:p>
          <a:p>
            <a:r>
              <a:rPr lang="en-US" baseline="0" dirty="0"/>
              <a:t>	So what this means is that if we were to not take any action to mitigate this problem, we could expect to see significant stresses on our system by the mid to late 2030’s  </a:t>
            </a:r>
          </a:p>
          <a:p>
            <a:r>
              <a:rPr lang="en-US" baseline="0" dirty="0"/>
              <a:t>	A lot of this extra stress on our sustained capacity is coming from electrification, so the scale of the problem is highly dependent on how much electrification we see and how quickly it progresses.</a:t>
            </a:r>
          </a:p>
          <a:p>
            <a:endParaRPr lang="en-US" baseline="0" dirty="0"/>
          </a:p>
          <a:p>
            <a:r>
              <a:rPr lang="en-US" baseline="0" dirty="0"/>
              <a:t>	The issues we tend to find in our model occur mostly in a small subset of our very worst water years and typically only occur in the winter months, though issues do become a little more common in other years and months in our 	high electrification scenario.</a:t>
            </a:r>
          </a:p>
          <a:p>
            <a:endParaRPr lang="en-US" baseline="0" dirty="0"/>
          </a:p>
          <a:p>
            <a:r>
              <a:rPr lang="en-US" baseline="0" dirty="0"/>
              <a:t>	The good news here is that these issues don’t start showing up until the mid to late 2030’s, so we have time to prepare now. </a:t>
            </a:r>
          </a:p>
          <a:p>
            <a:r>
              <a:rPr lang="en-US" baseline="0" dirty="0"/>
              <a:t>	</a:t>
            </a:r>
          </a:p>
          <a:p>
            <a:r>
              <a:rPr lang="en-US" baseline="0" dirty="0"/>
              <a:t>	It’s also important to note here that our finding is not at all uniform across different BPA products, so whether we project an issue or not is highly depend on which BP product we choose </a:t>
            </a:r>
          </a:p>
          <a:p>
            <a:r>
              <a:rPr lang="en-US" baseline="0" dirty="0"/>
              <a:t>	Perhaps a better way to state this is that certain BPA product help us more with sustained capacity than other products do, </a:t>
            </a:r>
          </a:p>
          <a:p>
            <a:r>
              <a:rPr lang="en-US" baseline="0" dirty="0"/>
              <a:t>		and how much a BPA product can help us with sustained capacity is likely to be an important consideration in our decision of which product we choose in our next BPA contract.</a:t>
            </a:r>
          </a:p>
          <a:p>
            <a:endParaRPr lang="en-US" baseline="0" dirty="0"/>
          </a:p>
          <a:p>
            <a:r>
              <a:rPr lang="en-US" baseline="0" dirty="0"/>
              <a:t>Finally, we’re right in the might off our analysis on peaking capacity (so our 100 meter sprint), but our </a:t>
            </a:r>
            <a:r>
              <a:rPr lang="en-US" baseline="0" dirty="0" err="1"/>
              <a:t>intiial</a:t>
            </a:r>
            <a:r>
              <a:rPr lang="en-US" baseline="0" dirty="0"/>
              <a:t> finding is that in some cases there may be a peaking capacity risk. Here also we expect BPA product choice to matter a great deal. </a:t>
            </a:r>
          </a:p>
          <a:p>
            <a:endParaRPr lang="en-US" baseline="0" dirty="0"/>
          </a:p>
          <a:p>
            <a:endParaRPr lang="en-US" baseline="0" dirty="0"/>
          </a:p>
          <a:p>
            <a:endParaRPr lang="en-US" baseline="0" dirty="0"/>
          </a:p>
          <a:p>
            <a:r>
              <a:rPr lang="en-US" baseline="0" dirty="0"/>
              <a:t>Across all of our different ways of measuring whether we have enough, we tend to find two major sources of risk. </a:t>
            </a:r>
          </a:p>
          <a:p>
            <a:r>
              <a:rPr lang="en-US" baseline="0" dirty="0"/>
              <a:t>	One is from industrial load growth (data centers or other). Depending on their size, a handful of these new customers would likely mean our current power supply would no longer be sufficient to meet customer demand</a:t>
            </a:r>
          </a:p>
          <a:p>
            <a:endParaRPr lang="en-US" baseline="0" dirty="0"/>
          </a:p>
          <a:p>
            <a:r>
              <a:rPr lang="en-US" baseline="0" dirty="0"/>
              <a:t>	The other risk we face is a potential delay to our assumed timeline for restoration of </a:t>
            </a:r>
            <a:r>
              <a:rPr lang="en-US" baseline="0" dirty="0" err="1"/>
              <a:t>Riffe</a:t>
            </a:r>
            <a:r>
              <a:rPr lang="en-US" baseline="0" dirty="0"/>
              <a:t> Lake. Leah mentioned in the beginning that it is currently kept lower than we used to be able to fill it. Our models assume that it gets fully restored by 2030, but there is still significant uncertainty as to when exactly it might happen. Our initial analyses find that we may be able to handle a small delay but that our position will be worse if it takes significantly longer to restore </a:t>
            </a:r>
            <a:r>
              <a:rPr lang="en-US" baseline="0" dirty="0" err="1"/>
              <a:t>Riffe</a:t>
            </a:r>
            <a:r>
              <a:rPr lang="en-US" baseline="0" dirty="0"/>
              <a:t> Lake to full pool</a:t>
            </a:r>
          </a:p>
          <a:p>
            <a:endParaRPr lang="en-US" baseline="0" dirty="0"/>
          </a:p>
          <a:p>
            <a:r>
              <a:rPr lang="en-US" baseline="0" dirty="0"/>
              <a:t>PAUSE FOR QUESTIONS</a:t>
            </a:r>
            <a:endParaRPr lang="en-US" dirty="0"/>
          </a:p>
        </p:txBody>
      </p:sp>
      <p:sp>
        <p:nvSpPr>
          <p:cNvPr id="4" name="Slide Number Placeholder 3"/>
          <p:cNvSpPr>
            <a:spLocks noGrp="1"/>
          </p:cNvSpPr>
          <p:nvPr>
            <p:ph type="sldNum" sz="quarter" idx="10"/>
          </p:nvPr>
        </p:nvSpPr>
        <p:spPr/>
        <p:txBody>
          <a:bodyPr/>
          <a:lstStyle/>
          <a:p>
            <a:fld id="{0B260BD0-5EA7-4E4B-ABE9-3A1E45D591EC}" type="slidenum">
              <a:rPr lang="en-US" smtClean="0"/>
              <a:t>7</a:t>
            </a:fld>
            <a:endParaRPr lang="en-US"/>
          </a:p>
        </p:txBody>
      </p:sp>
    </p:spTree>
    <p:extLst>
      <p:ext uri="{BB962C8B-B14F-4D97-AF65-F5344CB8AC3E}">
        <p14:creationId xmlns:p14="http://schemas.microsoft.com/office/powerpoint/2010/main" val="1204298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we just discussed that we may have some gaps to fill.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Next we can talk about how</a:t>
            </a:r>
            <a:r>
              <a:rPr lang="en-US" baseline="0" dirty="0"/>
              <a:t> we might going about filling those gaps. So this is kind of the first piece of the “Analysis and Selection of a Strategy” part of the IRP process</a:t>
            </a:r>
            <a:endParaRPr lang="en-US" dirty="0"/>
          </a:p>
          <a:p>
            <a:endParaRPr lang="en-US" dirty="0"/>
          </a:p>
        </p:txBody>
      </p:sp>
      <p:sp>
        <p:nvSpPr>
          <p:cNvPr id="4" name="Slide Number Placeholder 3"/>
          <p:cNvSpPr>
            <a:spLocks noGrp="1"/>
          </p:cNvSpPr>
          <p:nvPr>
            <p:ph type="sldNum" sz="quarter" idx="10"/>
          </p:nvPr>
        </p:nvSpPr>
        <p:spPr/>
        <p:txBody>
          <a:bodyPr/>
          <a:lstStyle/>
          <a:p>
            <a:fld id="{0B260BD0-5EA7-4E4B-ABE9-3A1E45D591EC}" type="slidenum">
              <a:rPr lang="en-US" smtClean="0"/>
              <a:t>8</a:t>
            </a:fld>
            <a:endParaRPr lang="en-US"/>
          </a:p>
        </p:txBody>
      </p:sp>
    </p:spTree>
    <p:extLst>
      <p:ext uri="{BB962C8B-B14F-4D97-AF65-F5344CB8AC3E}">
        <p14:creationId xmlns:p14="http://schemas.microsoft.com/office/powerpoint/2010/main" val="4082463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there are a lot of different ways we may be able to mitigate</a:t>
            </a:r>
            <a:r>
              <a:rPr lang="en-US" baseline="0" dirty="0"/>
              <a:t> some of the risks we talked about in the previous section of this presentation. </a:t>
            </a:r>
          </a:p>
          <a:p>
            <a:endParaRPr lang="en-US" baseline="0" dirty="0"/>
          </a:p>
          <a:p>
            <a:r>
              <a:rPr lang="en-US" baseline="0" dirty="0"/>
              <a:t>First and foremost, a critical piece of our strategy for the future is going to be selecting the BPA product that is best for Tacoma Power and our customers in the next contract. And we are right in the middle of doing that analysis right now. I don’t yet know where we will land on this one.</a:t>
            </a:r>
          </a:p>
          <a:p>
            <a:endParaRPr lang="en-US" baseline="0" dirty="0"/>
          </a:p>
          <a:p>
            <a:r>
              <a:rPr lang="en-US" baseline="0" dirty="0"/>
              <a:t>In addition to selecting the best BPA product to meet customers’ needs into the future, there are other things that we could do</a:t>
            </a:r>
          </a:p>
          <a:p>
            <a:endParaRPr lang="en-US" baseline="0" dirty="0"/>
          </a:p>
          <a:p>
            <a:r>
              <a:rPr lang="en-US" baseline="0" dirty="0"/>
              <a:t>Those include adding a power supply resource of some kind (like wind, solar, storage of some kind or even nuclear power). In some cases this might take the form of a contract with a private developer that is building something. In other cases it might be Tacoma Power that would build the resource ourselves. This is more likely to be the case with some of the battery storage options or even pumped storage.</a:t>
            </a:r>
          </a:p>
          <a:p>
            <a:endParaRPr lang="en-US" baseline="0" dirty="0"/>
          </a:p>
          <a:p>
            <a:r>
              <a:rPr lang="en-US" dirty="0"/>
              <a:t>We</a:t>
            </a:r>
            <a:r>
              <a:rPr lang="en-US" baseline="0" dirty="0"/>
              <a:t> could also do more to intervene on the demand side (so on the customer side of the meter) by incentivizing customer to save energy, shift when they use energy or even generate their own energy.</a:t>
            </a:r>
          </a:p>
          <a:p>
            <a:endParaRPr lang="en-US" baseline="0" dirty="0"/>
          </a:p>
          <a:p>
            <a:r>
              <a:rPr lang="en-US" baseline="0" dirty="0"/>
              <a:t>Finally, there are some other things we could do (in the yellow boxes). </a:t>
            </a:r>
          </a:p>
          <a:p>
            <a:endParaRPr lang="en-US" baseline="0" dirty="0"/>
          </a:p>
          <a:p>
            <a:r>
              <a:rPr lang="en-US" baseline="0" dirty="0"/>
              <a:t>Each of the options listed here has different advantages and disadvantages and varies in its ability to meet our needs. </a:t>
            </a:r>
          </a:p>
          <a:p>
            <a:endParaRPr lang="en-US" baseline="0" dirty="0"/>
          </a:p>
          <a:p>
            <a:r>
              <a:rPr lang="en-US" baseline="0" dirty="0"/>
              <a:t>So next we’ll go on to talk about the characteristics that are important to us when we think about these options.  </a:t>
            </a:r>
            <a:endParaRPr lang="en-US" dirty="0"/>
          </a:p>
        </p:txBody>
      </p:sp>
      <p:sp>
        <p:nvSpPr>
          <p:cNvPr id="4" name="Slide Number Placeholder 3"/>
          <p:cNvSpPr>
            <a:spLocks noGrp="1"/>
          </p:cNvSpPr>
          <p:nvPr>
            <p:ph type="sldNum" sz="quarter" idx="10"/>
          </p:nvPr>
        </p:nvSpPr>
        <p:spPr/>
        <p:txBody>
          <a:bodyPr/>
          <a:lstStyle/>
          <a:p>
            <a:fld id="{0B260BD0-5EA7-4E4B-ABE9-3A1E45D591EC}" type="slidenum">
              <a:rPr lang="en-US" smtClean="0"/>
              <a:t>9</a:t>
            </a:fld>
            <a:endParaRPr lang="en-US"/>
          </a:p>
        </p:txBody>
      </p:sp>
    </p:spTree>
    <p:extLst>
      <p:ext uri="{BB962C8B-B14F-4D97-AF65-F5344CB8AC3E}">
        <p14:creationId xmlns:p14="http://schemas.microsoft.com/office/powerpoint/2010/main" val="3455185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Prioritize strategies that build upon </a:t>
            </a:r>
            <a:r>
              <a:rPr lang="en-US" b="1" dirty="0">
                <a:solidFill>
                  <a:schemeClr val="accent2"/>
                </a:solidFill>
              </a:rPr>
              <a:t>existing resource infrastructure</a:t>
            </a:r>
          </a:p>
        </p:txBody>
      </p:sp>
      <p:sp>
        <p:nvSpPr>
          <p:cNvPr id="4" name="Slide Number Placeholder 3"/>
          <p:cNvSpPr>
            <a:spLocks noGrp="1"/>
          </p:cNvSpPr>
          <p:nvPr>
            <p:ph type="sldNum" sz="quarter" idx="10"/>
          </p:nvPr>
        </p:nvSpPr>
        <p:spPr/>
        <p:txBody>
          <a:bodyPr/>
          <a:lstStyle/>
          <a:p>
            <a:fld id="{0B260BD0-5EA7-4E4B-ABE9-3A1E45D591EC}" type="slidenum">
              <a:rPr lang="en-US" smtClean="0"/>
              <a:t>10</a:t>
            </a:fld>
            <a:endParaRPr lang="en-US"/>
          </a:p>
        </p:txBody>
      </p:sp>
    </p:spTree>
    <p:extLst>
      <p:ext uri="{BB962C8B-B14F-4D97-AF65-F5344CB8AC3E}">
        <p14:creationId xmlns:p14="http://schemas.microsoft.com/office/powerpoint/2010/main" val="23553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28171" y="1927906"/>
            <a:ext cx="10239829" cy="2387600"/>
          </a:xfrm>
        </p:spPr>
        <p:txBody>
          <a:bodyPr anchor="b"/>
          <a:lstStyle>
            <a:lvl1pPr algn="l">
              <a:defRPr sz="6000"/>
            </a:lvl1pPr>
          </a:lstStyle>
          <a:p>
            <a:r>
              <a:rPr lang="en-US"/>
              <a:t>Click to edit Master title style</a:t>
            </a:r>
          </a:p>
        </p:txBody>
      </p:sp>
      <p:sp>
        <p:nvSpPr>
          <p:cNvPr id="3" name="Subtitle 2"/>
          <p:cNvSpPr>
            <a:spLocks noGrp="1"/>
          </p:cNvSpPr>
          <p:nvPr>
            <p:ph type="subTitle" idx="1"/>
          </p:nvPr>
        </p:nvSpPr>
        <p:spPr>
          <a:xfrm>
            <a:off x="428171" y="4335011"/>
            <a:ext cx="10239829"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934855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 y="794685"/>
            <a:ext cx="5671144"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26008" y="794685"/>
            <a:ext cx="5696372"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3545578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 y="794685"/>
            <a:ext cx="8039564"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094428" y="794685"/>
            <a:ext cx="3343192"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3981340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
        <p:nvSpPr>
          <p:cNvPr id="6" name="Content Placeholder 2"/>
          <p:cNvSpPr>
            <a:spLocks noGrp="1"/>
          </p:cNvSpPr>
          <p:nvPr>
            <p:ph sz="half" idx="1"/>
          </p:nvPr>
        </p:nvSpPr>
        <p:spPr>
          <a:xfrm>
            <a:off x="53980" y="752035"/>
            <a:ext cx="11383640" cy="31090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p:cNvSpPr>
            <a:spLocks noGrp="1"/>
          </p:cNvSpPr>
          <p:nvPr>
            <p:ph sz="half" idx="2"/>
          </p:nvPr>
        </p:nvSpPr>
        <p:spPr>
          <a:xfrm>
            <a:off x="53980" y="3927846"/>
            <a:ext cx="11383640" cy="28463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7091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906971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Quote Dark">
    <p:bg>
      <p:bgPr>
        <a:gradFill>
          <a:gsLst>
            <a:gs pos="0">
              <a:schemeClr val="accent1"/>
            </a:gs>
            <a:gs pos="77000">
              <a:schemeClr val="accent1">
                <a:lumMod val="30000"/>
              </a:schemeClr>
            </a:gs>
          </a:gsLst>
          <a:path path="circle">
            <a:fillToRect l="100000" t="100000"/>
          </a:path>
        </a:gradFill>
        <a:effectLst/>
      </p:bgPr>
    </p:bg>
    <p:spTree>
      <p:nvGrpSpPr>
        <p:cNvPr id="1" name=""/>
        <p:cNvGrpSpPr/>
        <p:nvPr/>
      </p:nvGrpSpPr>
      <p:grpSpPr>
        <a:xfrm>
          <a:off x="0" y="0"/>
          <a:ext cx="0" cy="0"/>
          <a:chOff x="0" y="0"/>
          <a:chExt cx="0" cy="0"/>
        </a:xfrm>
      </p:grpSpPr>
      <p:sp>
        <p:nvSpPr>
          <p:cNvPr id="3" name="Freeform 2"/>
          <p:cNvSpPr/>
          <p:nvPr userDrawn="1"/>
        </p:nvSpPr>
        <p:spPr bwMode="ltGray">
          <a:xfrm>
            <a:off x="-8467" y="12702"/>
            <a:ext cx="7992533" cy="6840538"/>
          </a:xfrm>
          <a:custGeom>
            <a:avLst/>
            <a:gdLst>
              <a:gd name="connsiteX0" fmla="*/ 0 w 6057900"/>
              <a:gd name="connsiteY0" fmla="*/ 1117600 h 6851650"/>
              <a:gd name="connsiteX1" fmla="*/ 0 w 6057900"/>
              <a:gd name="connsiteY1" fmla="*/ 6851650 h 6851650"/>
              <a:gd name="connsiteX2" fmla="*/ 6057900 w 6057900"/>
              <a:gd name="connsiteY2" fmla="*/ 0 h 6851650"/>
              <a:gd name="connsiteX3" fmla="*/ 1911350 w 6057900"/>
              <a:gd name="connsiteY3"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40538"/>
              <a:gd name="connsiteX1" fmla="*/ 2381 w 6057900"/>
              <a:gd name="connsiteY1" fmla="*/ 6839744 h 6840538"/>
              <a:gd name="connsiteX2" fmla="*/ 84931 w 6057900"/>
              <a:gd name="connsiteY2" fmla="*/ 6840538 h 6840538"/>
              <a:gd name="connsiteX3" fmla="*/ 6057900 w 6057900"/>
              <a:gd name="connsiteY3" fmla="*/ 0 h 6840538"/>
              <a:gd name="connsiteX4" fmla="*/ 1911350 w 6057900"/>
              <a:gd name="connsiteY4" fmla="*/ 0 h 6840538"/>
              <a:gd name="connsiteX0" fmla="*/ 0 w 5994400"/>
              <a:gd name="connsiteY0" fmla="*/ 1117600 h 6840538"/>
              <a:gd name="connsiteX1" fmla="*/ 2381 w 5994400"/>
              <a:gd name="connsiteY1" fmla="*/ 6839744 h 6840538"/>
              <a:gd name="connsiteX2" fmla="*/ 84931 w 5994400"/>
              <a:gd name="connsiteY2" fmla="*/ 6840538 h 6840538"/>
              <a:gd name="connsiteX3" fmla="*/ 5994400 w 5994400"/>
              <a:gd name="connsiteY3" fmla="*/ 0 h 6840538"/>
              <a:gd name="connsiteX4" fmla="*/ 1911350 w 5994400"/>
              <a:gd name="connsiteY4" fmla="*/ 0 h 68405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4400" h="6840538">
                <a:moveTo>
                  <a:pt x="0" y="1117600"/>
                </a:moveTo>
                <a:cubicBezTo>
                  <a:pt x="794" y="3024981"/>
                  <a:pt x="1587" y="4932363"/>
                  <a:pt x="2381" y="6839744"/>
                </a:cubicBezTo>
                <a:lnTo>
                  <a:pt x="84931" y="6840538"/>
                </a:lnTo>
                <a:lnTo>
                  <a:pt x="5994400" y="0"/>
                </a:lnTo>
                <a:lnTo>
                  <a:pt x="1911350" y="0"/>
                </a:lnTo>
              </a:path>
            </a:pathLst>
          </a:custGeom>
          <a:gradFill flip="none" rotWithShape="1">
            <a:gsLst>
              <a:gs pos="100000">
                <a:schemeClr val="accent1">
                  <a:alpha val="0"/>
                </a:schemeClr>
              </a:gs>
              <a:gs pos="0">
                <a:schemeClr val="accent1">
                  <a:alpha val="35000"/>
                </a:schemeClr>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3760" y="1905006"/>
            <a:ext cx="10364549" cy="2225263"/>
          </a:xfrm>
        </p:spPr>
        <p:txBody>
          <a:bodyPr anchor="ctr"/>
          <a:lstStyle>
            <a:lvl1pPr>
              <a:lnSpc>
                <a:spcPct val="95000"/>
              </a:lnSpc>
              <a:defRPr sz="4200">
                <a:solidFill>
                  <a:schemeClr val="bg1"/>
                </a:solidFill>
              </a:defRPr>
            </a:lvl1pPr>
          </a:lstStyle>
          <a:p>
            <a:r>
              <a:rPr lang="en-US"/>
              <a:t>Click to edit Master title style</a:t>
            </a:r>
          </a:p>
        </p:txBody>
      </p:sp>
      <p:sp>
        <p:nvSpPr>
          <p:cNvPr id="10" name="Text Placeholder 9"/>
          <p:cNvSpPr>
            <a:spLocks noGrp="1"/>
          </p:cNvSpPr>
          <p:nvPr>
            <p:ph type="body" sz="quarter" idx="14" hasCustomPrompt="1"/>
          </p:nvPr>
        </p:nvSpPr>
        <p:spPr>
          <a:xfrm>
            <a:off x="913692" y="4620893"/>
            <a:ext cx="10366800" cy="1415772"/>
          </a:xfrm>
        </p:spPr>
        <p:txBody>
          <a:bodyPr>
            <a:noAutofit/>
          </a:bodyPr>
          <a:lstStyle>
            <a:lvl1pPr marL="0" indent="0">
              <a:lnSpc>
                <a:spcPct val="95000"/>
              </a:lnSpc>
              <a:spcAft>
                <a:spcPts val="0"/>
              </a:spcAft>
              <a:buFont typeface="Arial" panose="020B0604020202020204" pitchFamily="34" charset="0"/>
              <a:buChar char="​"/>
              <a:defRPr sz="2100">
                <a:solidFill>
                  <a:schemeClr val="accent1"/>
                </a:solidFill>
                <a:latin typeface="Franklin Gothic Demi Cond" panose="020B0706030402020204" pitchFamily="34" charset="0"/>
              </a:defRPr>
            </a:lvl1pPr>
            <a:lvl2pPr marL="0" indent="0">
              <a:lnSpc>
                <a:spcPct val="95000"/>
              </a:lnSpc>
              <a:spcBef>
                <a:spcPts val="0"/>
              </a:spcBef>
              <a:spcAft>
                <a:spcPts val="200"/>
              </a:spcAft>
              <a:buFont typeface="Arial" panose="020B0604020202020204" pitchFamily="34" charset="0"/>
              <a:buChar char="​"/>
              <a:defRPr sz="1500">
                <a:solidFill>
                  <a:schemeClr val="bg1"/>
                </a:solidFill>
              </a:defRPr>
            </a:lvl2pPr>
            <a:lvl3pPr marL="0" indent="0">
              <a:lnSpc>
                <a:spcPct val="95000"/>
              </a:lnSpc>
              <a:spcBef>
                <a:spcPts val="0"/>
              </a:spcBef>
              <a:spcAft>
                <a:spcPts val="200"/>
              </a:spcAft>
              <a:buFont typeface="Arial" panose="020B0604020202020204" pitchFamily="34" charset="0"/>
              <a:buChar char="​"/>
              <a:defRPr sz="1500">
                <a:solidFill>
                  <a:schemeClr val="bg1"/>
                </a:solidFill>
              </a:defRPr>
            </a:lvl3pPr>
            <a:lvl4pPr marL="0" indent="0">
              <a:lnSpc>
                <a:spcPct val="95000"/>
              </a:lnSpc>
              <a:spcBef>
                <a:spcPts val="0"/>
              </a:spcBef>
              <a:spcAft>
                <a:spcPts val="200"/>
              </a:spcAft>
              <a:buFont typeface="Arial" panose="020B0604020202020204" pitchFamily="34" charset="0"/>
              <a:buChar char="​"/>
              <a:defRPr sz="1500">
                <a:solidFill>
                  <a:schemeClr val="bg1"/>
                </a:solidFill>
              </a:defRPr>
            </a:lvl4pPr>
            <a:lvl5pPr marL="0" indent="0">
              <a:lnSpc>
                <a:spcPct val="95000"/>
              </a:lnSpc>
              <a:spcBef>
                <a:spcPts val="0"/>
              </a:spcBef>
              <a:spcAft>
                <a:spcPts val="200"/>
              </a:spcAft>
              <a:buFont typeface="Arial" panose="020B0604020202020204" pitchFamily="34" charset="0"/>
              <a:buChar char="​"/>
              <a:defRPr sz="15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p:cNvGrpSpPr/>
          <p:nvPr userDrawn="1"/>
        </p:nvGrpSpPr>
        <p:grpSpPr>
          <a:xfrm>
            <a:off x="911444" y="1732957"/>
            <a:ext cx="10369117" cy="2672551"/>
            <a:chOff x="914400" y="1732950"/>
            <a:chExt cx="7316788" cy="2672550"/>
          </a:xfrm>
        </p:grpSpPr>
        <p:cxnSp>
          <p:nvCxnSpPr>
            <p:cNvPr id="11" name="Straight Connector 10"/>
            <p:cNvCxnSpPr/>
            <p:nvPr userDrawn="1"/>
          </p:nvCxnSpPr>
          <p:spPr>
            <a:xfrm>
              <a:off x="914400" y="1732950"/>
              <a:ext cx="7315200" cy="0"/>
            </a:xfrm>
            <a:prstGeom prst="line">
              <a:avLst/>
            </a:prstGeom>
            <a:ln>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2" name="Freeform 6"/>
            <p:cNvSpPr>
              <a:spLocks/>
            </p:cNvSpPr>
            <p:nvPr userDrawn="1"/>
          </p:nvSpPr>
          <p:spPr bwMode="auto">
            <a:xfrm>
              <a:off x="915988" y="4302313"/>
              <a:ext cx="7315200" cy="103187"/>
            </a:xfrm>
            <a:custGeom>
              <a:avLst/>
              <a:gdLst>
                <a:gd name="T0" fmla="*/ 0 w 4608"/>
                <a:gd name="T1" fmla="*/ 0 h 65"/>
                <a:gd name="T2" fmla="*/ 224 w 4608"/>
                <a:gd name="T3" fmla="*/ 0 h 65"/>
                <a:gd name="T4" fmla="*/ 286 w 4608"/>
                <a:gd name="T5" fmla="*/ 65 h 65"/>
                <a:gd name="T6" fmla="*/ 349 w 4608"/>
                <a:gd name="T7" fmla="*/ 0 h 65"/>
                <a:gd name="T8" fmla="*/ 4608 w 4608"/>
                <a:gd name="T9" fmla="*/ 0 h 65"/>
              </a:gdLst>
              <a:ahLst/>
              <a:cxnLst>
                <a:cxn ang="0">
                  <a:pos x="T0" y="T1"/>
                </a:cxn>
                <a:cxn ang="0">
                  <a:pos x="T2" y="T3"/>
                </a:cxn>
                <a:cxn ang="0">
                  <a:pos x="T4" y="T5"/>
                </a:cxn>
                <a:cxn ang="0">
                  <a:pos x="T6" y="T7"/>
                </a:cxn>
                <a:cxn ang="0">
                  <a:pos x="T8" y="T9"/>
                </a:cxn>
              </a:cxnLst>
              <a:rect l="0" t="0" r="r" b="b"/>
              <a:pathLst>
                <a:path w="4608" h="65">
                  <a:moveTo>
                    <a:pt x="0" y="0"/>
                  </a:moveTo>
                  <a:lnTo>
                    <a:pt x="224" y="0"/>
                  </a:lnTo>
                  <a:lnTo>
                    <a:pt x="286" y="65"/>
                  </a:lnTo>
                  <a:lnTo>
                    <a:pt x="349" y="0"/>
                  </a:lnTo>
                  <a:lnTo>
                    <a:pt x="4608" y="0"/>
                  </a:lnTo>
                </a:path>
              </a:pathLst>
            </a:custGeom>
            <a:noFill/>
            <a:ln w="9525" cap="flat">
              <a:solidFill>
                <a:schemeClr val="tx2">
                  <a:lumMod val="20000"/>
                  <a:lumOff val="8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800">
                <a:solidFill>
                  <a:schemeClr val="tx2">
                    <a:lumMod val="20000"/>
                    <a:lumOff val="80000"/>
                  </a:schemeClr>
                </a:solidFill>
              </a:endParaRPr>
            </a:p>
          </p:txBody>
        </p:sp>
      </p:grpSp>
    </p:spTree>
    <p:extLst>
      <p:ext uri="{BB962C8B-B14F-4D97-AF65-F5344CB8AC3E}">
        <p14:creationId xmlns:p14="http://schemas.microsoft.com/office/powerpoint/2010/main" val="3242417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1212823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 y="794685"/>
            <a:ext cx="5671144"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26008" y="794685"/>
            <a:ext cx="5696372"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7501067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 y="794685"/>
            <a:ext cx="8039564"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094428" y="794685"/>
            <a:ext cx="3343192"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32872183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
        <p:nvSpPr>
          <p:cNvPr id="6" name="Content Placeholder 2"/>
          <p:cNvSpPr>
            <a:spLocks noGrp="1"/>
          </p:cNvSpPr>
          <p:nvPr>
            <p:ph sz="half" idx="1"/>
          </p:nvPr>
        </p:nvSpPr>
        <p:spPr>
          <a:xfrm>
            <a:off x="53980" y="752035"/>
            <a:ext cx="11383640" cy="31090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p:cNvSpPr>
            <a:spLocks noGrp="1"/>
          </p:cNvSpPr>
          <p:nvPr>
            <p:ph sz="half" idx="2"/>
          </p:nvPr>
        </p:nvSpPr>
        <p:spPr>
          <a:xfrm>
            <a:off x="53980" y="3927846"/>
            <a:ext cx="11383640" cy="28463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0196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2201860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34593824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Quote Dark">
    <p:bg>
      <p:bgPr>
        <a:gradFill>
          <a:gsLst>
            <a:gs pos="0">
              <a:schemeClr val="accent1"/>
            </a:gs>
            <a:gs pos="77000">
              <a:schemeClr val="accent1">
                <a:lumMod val="30000"/>
              </a:schemeClr>
            </a:gs>
          </a:gsLst>
          <a:path path="circle">
            <a:fillToRect l="100000" t="100000"/>
          </a:path>
        </a:gradFill>
        <a:effectLst/>
      </p:bgPr>
    </p:bg>
    <p:spTree>
      <p:nvGrpSpPr>
        <p:cNvPr id="1" name=""/>
        <p:cNvGrpSpPr/>
        <p:nvPr/>
      </p:nvGrpSpPr>
      <p:grpSpPr>
        <a:xfrm>
          <a:off x="0" y="0"/>
          <a:ext cx="0" cy="0"/>
          <a:chOff x="0" y="0"/>
          <a:chExt cx="0" cy="0"/>
        </a:xfrm>
      </p:grpSpPr>
      <p:sp>
        <p:nvSpPr>
          <p:cNvPr id="3" name="Freeform 2"/>
          <p:cNvSpPr/>
          <p:nvPr userDrawn="1"/>
        </p:nvSpPr>
        <p:spPr bwMode="ltGray">
          <a:xfrm>
            <a:off x="-8467" y="12702"/>
            <a:ext cx="7992533" cy="6840538"/>
          </a:xfrm>
          <a:custGeom>
            <a:avLst/>
            <a:gdLst>
              <a:gd name="connsiteX0" fmla="*/ 0 w 6057900"/>
              <a:gd name="connsiteY0" fmla="*/ 1117600 h 6851650"/>
              <a:gd name="connsiteX1" fmla="*/ 0 w 6057900"/>
              <a:gd name="connsiteY1" fmla="*/ 6851650 h 6851650"/>
              <a:gd name="connsiteX2" fmla="*/ 6057900 w 6057900"/>
              <a:gd name="connsiteY2" fmla="*/ 0 h 6851650"/>
              <a:gd name="connsiteX3" fmla="*/ 1911350 w 6057900"/>
              <a:gd name="connsiteY3"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40538"/>
              <a:gd name="connsiteX1" fmla="*/ 2381 w 6057900"/>
              <a:gd name="connsiteY1" fmla="*/ 6839744 h 6840538"/>
              <a:gd name="connsiteX2" fmla="*/ 84931 w 6057900"/>
              <a:gd name="connsiteY2" fmla="*/ 6840538 h 6840538"/>
              <a:gd name="connsiteX3" fmla="*/ 6057900 w 6057900"/>
              <a:gd name="connsiteY3" fmla="*/ 0 h 6840538"/>
              <a:gd name="connsiteX4" fmla="*/ 1911350 w 6057900"/>
              <a:gd name="connsiteY4" fmla="*/ 0 h 6840538"/>
              <a:gd name="connsiteX0" fmla="*/ 0 w 5994400"/>
              <a:gd name="connsiteY0" fmla="*/ 1117600 h 6840538"/>
              <a:gd name="connsiteX1" fmla="*/ 2381 w 5994400"/>
              <a:gd name="connsiteY1" fmla="*/ 6839744 h 6840538"/>
              <a:gd name="connsiteX2" fmla="*/ 84931 w 5994400"/>
              <a:gd name="connsiteY2" fmla="*/ 6840538 h 6840538"/>
              <a:gd name="connsiteX3" fmla="*/ 5994400 w 5994400"/>
              <a:gd name="connsiteY3" fmla="*/ 0 h 6840538"/>
              <a:gd name="connsiteX4" fmla="*/ 1911350 w 5994400"/>
              <a:gd name="connsiteY4" fmla="*/ 0 h 68405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4400" h="6840538">
                <a:moveTo>
                  <a:pt x="0" y="1117600"/>
                </a:moveTo>
                <a:cubicBezTo>
                  <a:pt x="794" y="3024981"/>
                  <a:pt x="1587" y="4932363"/>
                  <a:pt x="2381" y="6839744"/>
                </a:cubicBezTo>
                <a:lnTo>
                  <a:pt x="84931" y="6840538"/>
                </a:lnTo>
                <a:lnTo>
                  <a:pt x="5994400" y="0"/>
                </a:lnTo>
                <a:lnTo>
                  <a:pt x="1911350" y="0"/>
                </a:lnTo>
              </a:path>
            </a:pathLst>
          </a:custGeom>
          <a:gradFill flip="none" rotWithShape="1">
            <a:gsLst>
              <a:gs pos="100000">
                <a:schemeClr val="accent1">
                  <a:alpha val="0"/>
                </a:schemeClr>
              </a:gs>
              <a:gs pos="0">
                <a:schemeClr val="accent1">
                  <a:alpha val="35000"/>
                </a:schemeClr>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3760" y="1905006"/>
            <a:ext cx="10364549" cy="2225263"/>
          </a:xfrm>
        </p:spPr>
        <p:txBody>
          <a:bodyPr anchor="ctr"/>
          <a:lstStyle>
            <a:lvl1pPr>
              <a:lnSpc>
                <a:spcPct val="95000"/>
              </a:lnSpc>
              <a:defRPr sz="4200">
                <a:solidFill>
                  <a:schemeClr val="bg1"/>
                </a:solidFill>
              </a:defRPr>
            </a:lvl1pPr>
          </a:lstStyle>
          <a:p>
            <a:r>
              <a:rPr lang="en-US"/>
              <a:t>Click to edit Master title style</a:t>
            </a:r>
          </a:p>
        </p:txBody>
      </p:sp>
      <p:sp>
        <p:nvSpPr>
          <p:cNvPr id="10" name="Text Placeholder 9"/>
          <p:cNvSpPr>
            <a:spLocks noGrp="1"/>
          </p:cNvSpPr>
          <p:nvPr>
            <p:ph type="body" sz="quarter" idx="14" hasCustomPrompt="1"/>
          </p:nvPr>
        </p:nvSpPr>
        <p:spPr>
          <a:xfrm>
            <a:off x="913692" y="4620893"/>
            <a:ext cx="10366800" cy="1415772"/>
          </a:xfrm>
        </p:spPr>
        <p:txBody>
          <a:bodyPr>
            <a:noAutofit/>
          </a:bodyPr>
          <a:lstStyle>
            <a:lvl1pPr marL="0" indent="0">
              <a:lnSpc>
                <a:spcPct val="95000"/>
              </a:lnSpc>
              <a:spcAft>
                <a:spcPts val="0"/>
              </a:spcAft>
              <a:buFont typeface="Arial" panose="020B0604020202020204" pitchFamily="34" charset="0"/>
              <a:buChar char="​"/>
              <a:defRPr sz="2100">
                <a:solidFill>
                  <a:schemeClr val="accent1"/>
                </a:solidFill>
                <a:latin typeface="Franklin Gothic Demi Cond" panose="020B0706030402020204" pitchFamily="34" charset="0"/>
              </a:defRPr>
            </a:lvl1pPr>
            <a:lvl2pPr marL="0" indent="0">
              <a:lnSpc>
                <a:spcPct val="95000"/>
              </a:lnSpc>
              <a:spcBef>
                <a:spcPts val="0"/>
              </a:spcBef>
              <a:spcAft>
                <a:spcPts val="200"/>
              </a:spcAft>
              <a:buFont typeface="Arial" panose="020B0604020202020204" pitchFamily="34" charset="0"/>
              <a:buChar char="​"/>
              <a:defRPr sz="1500">
                <a:solidFill>
                  <a:schemeClr val="bg1"/>
                </a:solidFill>
              </a:defRPr>
            </a:lvl2pPr>
            <a:lvl3pPr marL="0" indent="0">
              <a:lnSpc>
                <a:spcPct val="95000"/>
              </a:lnSpc>
              <a:spcBef>
                <a:spcPts val="0"/>
              </a:spcBef>
              <a:spcAft>
                <a:spcPts val="200"/>
              </a:spcAft>
              <a:buFont typeface="Arial" panose="020B0604020202020204" pitchFamily="34" charset="0"/>
              <a:buChar char="​"/>
              <a:defRPr sz="1500">
                <a:solidFill>
                  <a:schemeClr val="bg1"/>
                </a:solidFill>
              </a:defRPr>
            </a:lvl3pPr>
            <a:lvl4pPr marL="0" indent="0">
              <a:lnSpc>
                <a:spcPct val="95000"/>
              </a:lnSpc>
              <a:spcBef>
                <a:spcPts val="0"/>
              </a:spcBef>
              <a:spcAft>
                <a:spcPts val="200"/>
              </a:spcAft>
              <a:buFont typeface="Arial" panose="020B0604020202020204" pitchFamily="34" charset="0"/>
              <a:buChar char="​"/>
              <a:defRPr sz="1500">
                <a:solidFill>
                  <a:schemeClr val="bg1"/>
                </a:solidFill>
              </a:defRPr>
            </a:lvl4pPr>
            <a:lvl5pPr marL="0" indent="0">
              <a:lnSpc>
                <a:spcPct val="95000"/>
              </a:lnSpc>
              <a:spcBef>
                <a:spcPts val="0"/>
              </a:spcBef>
              <a:spcAft>
                <a:spcPts val="200"/>
              </a:spcAft>
              <a:buFont typeface="Arial" panose="020B0604020202020204" pitchFamily="34" charset="0"/>
              <a:buChar char="​"/>
              <a:defRPr sz="15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p:cNvGrpSpPr/>
          <p:nvPr userDrawn="1"/>
        </p:nvGrpSpPr>
        <p:grpSpPr>
          <a:xfrm>
            <a:off x="911444" y="1732957"/>
            <a:ext cx="10369117" cy="2672551"/>
            <a:chOff x="914400" y="1732950"/>
            <a:chExt cx="7316788" cy="2672550"/>
          </a:xfrm>
        </p:grpSpPr>
        <p:cxnSp>
          <p:nvCxnSpPr>
            <p:cNvPr id="11" name="Straight Connector 10"/>
            <p:cNvCxnSpPr/>
            <p:nvPr userDrawn="1"/>
          </p:nvCxnSpPr>
          <p:spPr>
            <a:xfrm>
              <a:off x="914400" y="1732950"/>
              <a:ext cx="7315200" cy="0"/>
            </a:xfrm>
            <a:prstGeom prst="line">
              <a:avLst/>
            </a:prstGeom>
            <a:ln>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2" name="Freeform 6"/>
            <p:cNvSpPr>
              <a:spLocks/>
            </p:cNvSpPr>
            <p:nvPr userDrawn="1"/>
          </p:nvSpPr>
          <p:spPr bwMode="auto">
            <a:xfrm>
              <a:off x="915988" y="4302313"/>
              <a:ext cx="7315200" cy="103187"/>
            </a:xfrm>
            <a:custGeom>
              <a:avLst/>
              <a:gdLst>
                <a:gd name="T0" fmla="*/ 0 w 4608"/>
                <a:gd name="T1" fmla="*/ 0 h 65"/>
                <a:gd name="T2" fmla="*/ 224 w 4608"/>
                <a:gd name="T3" fmla="*/ 0 h 65"/>
                <a:gd name="T4" fmla="*/ 286 w 4608"/>
                <a:gd name="T5" fmla="*/ 65 h 65"/>
                <a:gd name="T6" fmla="*/ 349 w 4608"/>
                <a:gd name="T7" fmla="*/ 0 h 65"/>
                <a:gd name="T8" fmla="*/ 4608 w 4608"/>
                <a:gd name="T9" fmla="*/ 0 h 65"/>
              </a:gdLst>
              <a:ahLst/>
              <a:cxnLst>
                <a:cxn ang="0">
                  <a:pos x="T0" y="T1"/>
                </a:cxn>
                <a:cxn ang="0">
                  <a:pos x="T2" y="T3"/>
                </a:cxn>
                <a:cxn ang="0">
                  <a:pos x="T4" y="T5"/>
                </a:cxn>
                <a:cxn ang="0">
                  <a:pos x="T6" y="T7"/>
                </a:cxn>
                <a:cxn ang="0">
                  <a:pos x="T8" y="T9"/>
                </a:cxn>
              </a:cxnLst>
              <a:rect l="0" t="0" r="r" b="b"/>
              <a:pathLst>
                <a:path w="4608" h="65">
                  <a:moveTo>
                    <a:pt x="0" y="0"/>
                  </a:moveTo>
                  <a:lnTo>
                    <a:pt x="224" y="0"/>
                  </a:lnTo>
                  <a:lnTo>
                    <a:pt x="286" y="65"/>
                  </a:lnTo>
                  <a:lnTo>
                    <a:pt x="349" y="0"/>
                  </a:lnTo>
                  <a:lnTo>
                    <a:pt x="4608" y="0"/>
                  </a:lnTo>
                </a:path>
              </a:pathLst>
            </a:custGeom>
            <a:noFill/>
            <a:ln w="9525" cap="flat">
              <a:solidFill>
                <a:schemeClr val="tx2">
                  <a:lumMod val="20000"/>
                  <a:lumOff val="8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800">
                <a:solidFill>
                  <a:schemeClr val="tx2">
                    <a:lumMod val="20000"/>
                    <a:lumOff val="80000"/>
                  </a:schemeClr>
                </a:solidFill>
              </a:endParaRPr>
            </a:p>
          </p:txBody>
        </p:sp>
      </p:grpSp>
    </p:spTree>
    <p:extLst>
      <p:ext uri="{BB962C8B-B14F-4D97-AF65-F5344CB8AC3E}">
        <p14:creationId xmlns:p14="http://schemas.microsoft.com/office/powerpoint/2010/main" val="872394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28171" y="1927906"/>
            <a:ext cx="10239829" cy="2387600"/>
          </a:xfrm>
        </p:spPr>
        <p:txBody>
          <a:bodyPr anchor="b"/>
          <a:lstStyle>
            <a:lvl1pPr algn="l">
              <a:defRPr sz="6000"/>
            </a:lvl1pPr>
          </a:lstStyle>
          <a:p>
            <a:r>
              <a:rPr lang="en-US"/>
              <a:t>Click to edit Master title style</a:t>
            </a:r>
          </a:p>
        </p:txBody>
      </p:sp>
      <p:sp>
        <p:nvSpPr>
          <p:cNvPr id="3" name="Subtitle 2"/>
          <p:cNvSpPr>
            <a:spLocks noGrp="1"/>
          </p:cNvSpPr>
          <p:nvPr>
            <p:ph type="subTitle" idx="1"/>
          </p:nvPr>
        </p:nvSpPr>
        <p:spPr>
          <a:xfrm>
            <a:off x="428171" y="4335011"/>
            <a:ext cx="10239829"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34122977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8379896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29768279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 y="794685"/>
            <a:ext cx="5671144"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26008" y="794685"/>
            <a:ext cx="5696372"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33890382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 y="794685"/>
            <a:ext cx="8039564"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094428" y="794685"/>
            <a:ext cx="3343192"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3154881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
        <p:nvSpPr>
          <p:cNvPr id="6" name="Content Placeholder 2"/>
          <p:cNvSpPr>
            <a:spLocks noGrp="1"/>
          </p:cNvSpPr>
          <p:nvPr>
            <p:ph sz="half" idx="1"/>
          </p:nvPr>
        </p:nvSpPr>
        <p:spPr>
          <a:xfrm>
            <a:off x="53980" y="752035"/>
            <a:ext cx="11383640" cy="31090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p:cNvSpPr>
            <a:spLocks noGrp="1"/>
          </p:cNvSpPr>
          <p:nvPr>
            <p:ph sz="half" idx="2"/>
          </p:nvPr>
        </p:nvSpPr>
        <p:spPr>
          <a:xfrm>
            <a:off x="53980" y="3927846"/>
            <a:ext cx="11383640" cy="28463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636018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16350675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Quote Dark">
    <p:bg>
      <p:bgPr>
        <a:gradFill>
          <a:gsLst>
            <a:gs pos="0">
              <a:schemeClr val="accent1"/>
            </a:gs>
            <a:gs pos="77000">
              <a:schemeClr val="accent1">
                <a:lumMod val="30000"/>
              </a:schemeClr>
            </a:gs>
          </a:gsLst>
          <a:path path="circle">
            <a:fillToRect l="100000" t="100000"/>
          </a:path>
        </a:gradFill>
        <a:effectLst/>
      </p:bgPr>
    </p:bg>
    <p:spTree>
      <p:nvGrpSpPr>
        <p:cNvPr id="1" name=""/>
        <p:cNvGrpSpPr/>
        <p:nvPr/>
      </p:nvGrpSpPr>
      <p:grpSpPr>
        <a:xfrm>
          <a:off x="0" y="0"/>
          <a:ext cx="0" cy="0"/>
          <a:chOff x="0" y="0"/>
          <a:chExt cx="0" cy="0"/>
        </a:xfrm>
      </p:grpSpPr>
      <p:sp>
        <p:nvSpPr>
          <p:cNvPr id="3" name="Freeform 2"/>
          <p:cNvSpPr/>
          <p:nvPr userDrawn="1"/>
        </p:nvSpPr>
        <p:spPr bwMode="ltGray">
          <a:xfrm>
            <a:off x="-8467" y="12702"/>
            <a:ext cx="7992533" cy="6840538"/>
          </a:xfrm>
          <a:custGeom>
            <a:avLst/>
            <a:gdLst>
              <a:gd name="connsiteX0" fmla="*/ 0 w 6057900"/>
              <a:gd name="connsiteY0" fmla="*/ 1117600 h 6851650"/>
              <a:gd name="connsiteX1" fmla="*/ 0 w 6057900"/>
              <a:gd name="connsiteY1" fmla="*/ 6851650 h 6851650"/>
              <a:gd name="connsiteX2" fmla="*/ 6057900 w 6057900"/>
              <a:gd name="connsiteY2" fmla="*/ 0 h 6851650"/>
              <a:gd name="connsiteX3" fmla="*/ 1911350 w 6057900"/>
              <a:gd name="connsiteY3"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40538"/>
              <a:gd name="connsiteX1" fmla="*/ 2381 w 6057900"/>
              <a:gd name="connsiteY1" fmla="*/ 6839744 h 6840538"/>
              <a:gd name="connsiteX2" fmla="*/ 84931 w 6057900"/>
              <a:gd name="connsiteY2" fmla="*/ 6840538 h 6840538"/>
              <a:gd name="connsiteX3" fmla="*/ 6057900 w 6057900"/>
              <a:gd name="connsiteY3" fmla="*/ 0 h 6840538"/>
              <a:gd name="connsiteX4" fmla="*/ 1911350 w 6057900"/>
              <a:gd name="connsiteY4" fmla="*/ 0 h 6840538"/>
              <a:gd name="connsiteX0" fmla="*/ 0 w 5994400"/>
              <a:gd name="connsiteY0" fmla="*/ 1117600 h 6840538"/>
              <a:gd name="connsiteX1" fmla="*/ 2381 w 5994400"/>
              <a:gd name="connsiteY1" fmla="*/ 6839744 h 6840538"/>
              <a:gd name="connsiteX2" fmla="*/ 84931 w 5994400"/>
              <a:gd name="connsiteY2" fmla="*/ 6840538 h 6840538"/>
              <a:gd name="connsiteX3" fmla="*/ 5994400 w 5994400"/>
              <a:gd name="connsiteY3" fmla="*/ 0 h 6840538"/>
              <a:gd name="connsiteX4" fmla="*/ 1911350 w 5994400"/>
              <a:gd name="connsiteY4" fmla="*/ 0 h 68405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4400" h="6840538">
                <a:moveTo>
                  <a:pt x="0" y="1117600"/>
                </a:moveTo>
                <a:cubicBezTo>
                  <a:pt x="794" y="3024981"/>
                  <a:pt x="1587" y="4932363"/>
                  <a:pt x="2381" y="6839744"/>
                </a:cubicBezTo>
                <a:lnTo>
                  <a:pt x="84931" y="6840538"/>
                </a:lnTo>
                <a:lnTo>
                  <a:pt x="5994400" y="0"/>
                </a:lnTo>
                <a:lnTo>
                  <a:pt x="1911350" y="0"/>
                </a:lnTo>
              </a:path>
            </a:pathLst>
          </a:custGeom>
          <a:gradFill flip="none" rotWithShape="1">
            <a:gsLst>
              <a:gs pos="100000">
                <a:schemeClr val="accent1">
                  <a:alpha val="0"/>
                </a:schemeClr>
              </a:gs>
              <a:gs pos="0">
                <a:schemeClr val="accent1">
                  <a:alpha val="35000"/>
                </a:schemeClr>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3760" y="1905006"/>
            <a:ext cx="10364549" cy="2225263"/>
          </a:xfrm>
        </p:spPr>
        <p:txBody>
          <a:bodyPr anchor="ctr"/>
          <a:lstStyle>
            <a:lvl1pPr>
              <a:lnSpc>
                <a:spcPct val="95000"/>
              </a:lnSpc>
              <a:defRPr sz="4200">
                <a:solidFill>
                  <a:schemeClr val="bg1"/>
                </a:solidFill>
              </a:defRPr>
            </a:lvl1pPr>
          </a:lstStyle>
          <a:p>
            <a:r>
              <a:rPr lang="en-US"/>
              <a:t>Click to edit Master title style</a:t>
            </a:r>
          </a:p>
        </p:txBody>
      </p:sp>
      <p:sp>
        <p:nvSpPr>
          <p:cNvPr id="10" name="Text Placeholder 9"/>
          <p:cNvSpPr>
            <a:spLocks noGrp="1"/>
          </p:cNvSpPr>
          <p:nvPr>
            <p:ph type="body" sz="quarter" idx="14" hasCustomPrompt="1"/>
          </p:nvPr>
        </p:nvSpPr>
        <p:spPr>
          <a:xfrm>
            <a:off x="913692" y="4620893"/>
            <a:ext cx="10366800" cy="1415772"/>
          </a:xfrm>
        </p:spPr>
        <p:txBody>
          <a:bodyPr>
            <a:noAutofit/>
          </a:bodyPr>
          <a:lstStyle>
            <a:lvl1pPr marL="0" indent="0">
              <a:lnSpc>
                <a:spcPct val="95000"/>
              </a:lnSpc>
              <a:spcAft>
                <a:spcPts val="0"/>
              </a:spcAft>
              <a:buFont typeface="Arial" panose="020B0604020202020204" pitchFamily="34" charset="0"/>
              <a:buChar char="​"/>
              <a:defRPr sz="2100">
                <a:solidFill>
                  <a:schemeClr val="accent1"/>
                </a:solidFill>
                <a:latin typeface="Franklin Gothic Demi Cond" panose="020B0706030402020204" pitchFamily="34" charset="0"/>
              </a:defRPr>
            </a:lvl1pPr>
            <a:lvl2pPr marL="0" indent="0">
              <a:lnSpc>
                <a:spcPct val="95000"/>
              </a:lnSpc>
              <a:spcBef>
                <a:spcPts val="0"/>
              </a:spcBef>
              <a:spcAft>
                <a:spcPts val="200"/>
              </a:spcAft>
              <a:buFont typeface="Arial" panose="020B0604020202020204" pitchFamily="34" charset="0"/>
              <a:buChar char="​"/>
              <a:defRPr sz="1500">
                <a:solidFill>
                  <a:schemeClr val="bg1"/>
                </a:solidFill>
              </a:defRPr>
            </a:lvl2pPr>
            <a:lvl3pPr marL="0" indent="0">
              <a:lnSpc>
                <a:spcPct val="95000"/>
              </a:lnSpc>
              <a:spcBef>
                <a:spcPts val="0"/>
              </a:spcBef>
              <a:spcAft>
                <a:spcPts val="200"/>
              </a:spcAft>
              <a:buFont typeface="Arial" panose="020B0604020202020204" pitchFamily="34" charset="0"/>
              <a:buChar char="​"/>
              <a:defRPr sz="1500">
                <a:solidFill>
                  <a:schemeClr val="bg1"/>
                </a:solidFill>
              </a:defRPr>
            </a:lvl3pPr>
            <a:lvl4pPr marL="0" indent="0">
              <a:lnSpc>
                <a:spcPct val="95000"/>
              </a:lnSpc>
              <a:spcBef>
                <a:spcPts val="0"/>
              </a:spcBef>
              <a:spcAft>
                <a:spcPts val="200"/>
              </a:spcAft>
              <a:buFont typeface="Arial" panose="020B0604020202020204" pitchFamily="34" charset="0"/>
              <a:buChar char="​"/>
              <a:defRPr sz="1500">
                <a:solidFill>
                  <a:schemeClr val="bg1"/>
                </a:solidFill>
              </a:defRPr>
            </a:lvl4pPr>
            <a:lvl5pPr marL="0" indent="0">
              <a:lnSpc>
                <a:spcPct val="95000"/>
              </a:lnSpc>
              <a:spcBef>
                <a:spcPts val="0"/>
              </a:spcBef>
              <a:spcAft>
                <a:spcPts val="200"/>
              </a:spcAft>
              <a:buFont typeface="Arial" panose="020B0604020202020204" pitchFamily="34" charset="0"/>
              <a:buChar char="​"/>
              <a:defRPr sz="15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p:cNvGrpSpPr/>
          <p:nvPr userDrawn="1"/>
        </p:nvGrpSpPr>
        <p:grpSpPr>
          <a:xfrm>
            <a:off x="911444" y="1732957"/>
            <a:ext cx="10369117" cy="2672551"/>
            <a:chOff x="914400" y="1732950"/>
            <a:chExt cx="7316788" cy="2672550"/>
          </a:xfrm>
        </p:grpSpPr>
        <p:cxnSp>
          <p:nvCxnSpPr>
            <p:cNvPr id="11" name="Straight Connector 10"/>
            <p:cNvCxnSpPr/>
            <p:nvPr userDrawn="1"/>
          </p:nvCxnSpPr>
          <p:spPr>
            <a:xfrm>
              <a:off x="914400" y="1732950"/>
              <a:ext cx="7315200" cy="0"/>
            </a:xfrm>
            <a:prstGeom prst="line">
              <a:avLst/>
            </a:prstGeom>
            <a:ln>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2" name="Freeform 6"/>
            <p:cNvSpPr>
              <a:spLocks/>
            </p:cNvSpPr>
            <p:nvPr userDrawn="1"/>
          </p:nvSpPr>
          <p:spPr bwMode="auto">
            <a:xfrm>
              <a:off x="915988" y="4302313"/>
              <a:ext cx="7315200" cy="103187"/>
            </a:xfrm>
            <a:custGeom>
              <a:avLst/>
              <a:gdLst>
                <a:gd name="T0" fmla="*/ 0 w 4608"/>
                <a:gd name="T1" fmla="*/ 0 h 65"/>
                <a:gd name="T2" fmla="*/ 224 w 4608"/>
                <a:gd name="T3" fmla="*/ 0 h 65"/>
                <a:gd name="T4" fmla="*/ 286 w 4608"/>
                <a:gd name="T5" fmla="*/ 65 h 65"/>
                <a:gd name="T6" fmla="*/ 349 w 4608"/>
                <a:gd name="T7" fmla="*/ 0 h 65"/>
                <a:gd name="T8" fmla="*/ 4608 w 4608"/>
                <a:gd name="T9" fmla="*/ 0 h 65"/>
              </a:gdLst>
              <a:ahLst/>
              <a:cxnLst>
                <a:cxn ang="0">
                  <a:pos x="T0" y="T1"/>
                </a:cxn>
                <a:cxn ang="0">
                  <a:pos x="T2" y="T3"/>
                </a:cxn>
                <a:cxn ang="0">
                  <a:pos x="T4" y="T5"/>
                </a:cxn>
                <a:cxn ang="0">
                  <a:pos x="T6" y="T7"/>
                </a:cxn>
                <a:cxn ang="0">
                  <a:pos x="T8" y="T9"/>
                </a:cxn>
              </a:cxnLst>
              <a:rect l="0" t="0" r="r" b="b"/>
              <a:pathLst>
                <a:path w="4608" h="65">
                  <a:moveTo>
                    <a:pt x="0" y="0"/>
                  </a:moveTo>
                  <a:lnTo>
                    <a:pt x="224" y="0"/>
                  </a:lnTo>
                  <a:lnTo>
                    <a:pt x="286" y="65"/>
                  </a:lnTo>
                  <a:lnTo>
                    <a:pt x="349" y="0"/>
                  </a:lnTo>
                  <a:lnTo>
                    <a:pt x="4608" y="0"/>
                  </a:lnTo>
                </a:path>
              </a:pathLst>
            </a:custGeom>
            <a:noFill/>
            <a:ln w="9525" cap="flat">
              <a:solidFill>
                <a:schemeClr val="tx2">
                  <a:lumMod val="20000"/>
                  <a:lumOff val="8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800">
                <a:solidFill>
                  <a:schemeClr val="tx2">
                    <a:lumMod val="20000"/>
                    <a:lumOff val="80000"/>
                  </a:schemeClr>
                </a:solidFill>
              </a:endParaRPr>
            </a:p>
          </p:txBody>
        </p:sp>
      </p:grpSp>
    </p:spTree>
    <p:extLst>
      <p:ext uri="{BB962C8B-B14F-4D97-AF65-F5344CB8AC3E}">
        <p14:creationId xmlns:p14="http://schemas.microsoft.com/office/powerpoint/2010/main" val="1846493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3866969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33015640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 y="794685"/>
            <a:ext cx="5671144"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26008" y="794685"/>
            <a:ext cx="5696372"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14004608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 y="794685"/>
            <a:ext cx="8039564"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094428" y="794685"/>
            <a:ext cx="3343192"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4873201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
        <p:nvSpPr>
          <p:cNvPr id="6" name="Content Placeholder 2"/>
          <p:cNvSpPr>
            <a:spLocks noGrp="1"/>
          </p:cNvSpPr>
          <p:nvPr>
            <p:ph sz="half" idx="1"/>
          </p:nvPr>
        </p:nvSpPr>
        <p:spPr>
          <a:xfrm>
            <a:off x="53980" y="752035"/>
            <a:ext cx="11383640" cy="31090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p:cNvSpPr>
            <a:spLocks noGrp="1"/>
          </p:cNvSpPr>
          <p:nvPr>
            <p:ph sz="half" idx="2"/>
          </p:nvPr>
        </p:nvSpPr>
        <p:spPr>
          <a:xfrm>
            <a:off x="53980" y="3927846"/>
            <a:ext cx="11383640" cy="28463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096891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35088954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Quote Dark">
    <p:bg>
      <p:bgPr>
        <a:gradFill>
          <a:gsLst>
            <a:gs pos="0">
              <a:schemeClr val="accent1"/>
            </a:gs>
            <a:gs pos="77000">
              <a:schemeClr val="accent1">
                <a:lumMod val="30000"/>
              </a:schemeClr>
            </a:gs>
          </a:gsLst>
          <a:path path="circle">
            <a:fillToRect l="100000" t="100000"/>
          </a:path>
        </a:gradFill>
        <a:effectLst/>
      </p:bgPr>
    </p:bg>
    <p:spTree>
      <p:nvGrpSpPr>
        <p:cNvPr id="1" name=""/>
        <p:cNvGrpSpPr/>
        <p:nvPr/>
      </p:nvGrpSpPr>
      <p:grpSpPr>
        <a:xfrm>
          <a:off x="0" y="0"/>
          <a:ext cx="0" cy="0"/>
          <a:chOff x="0" y="0"/>
          <a:chExt cx="0" cy="0"/>
        </a:xfrm>
      </p:grpSpPr>
      <p:sp>
        <p:nvSpPr>
          <p:cNvPr id="3" name="Freeform 2"/>
          <p:cNvSpPr/>
          <p:nvPr userDrawn="1"/>
        </p:nvSpPr>
        <p:spPr bwMode="ltGray">
          <a:xfrm>
            <a:off x="-8467" y="12702"/>
            <a:ext cx="7992533" cy="6840538"/>
          </a:xfrm>
          <a:custGeom>
            <a:avLst/>
            <a:gdLst>
              <a:gd name="connsiteX0" fmla="*/ 0 w 6057900"/>
              <a:gd name="connsiteY0" fmla="*/ 1117600 h 6851650"/>
              <a:gd name="connsiteX1" fmla="*/ 0 w 6057900"/>
              <a:gd name="connsiteY1" fmla="*/ 6851650 h 6851650"/>
              <a:gd name="connsiteX2" fmla="*/ 6057900 w 6057900"/>
              <a:gd name="connsiteY2" fmla="*/ 0 h 6851650"/>
              <a:gd name="connsiteX3" fmla="*/ 1911350 w 6057900"/>
              <a:gd name="connsiteY3"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40538"/>
              <a:gd name="connsiteX1" fmla="*/ 2381 w 6057900"/>
              <a:gd name="connsiteY1" fmla="*/ 6839744 h 6840538"/>
              <a:gd name="connsiteX2" fmla="*/ 84931 w 6057900"/>
              <a:gd name="connsiteY2" fmla="*/ 6840538 h 6840538"/>
              <a:gd name="connsiteX3" fmla="*/ 6057900 w 6057900"/>
              <a:gd name="connsiteY3" fmla="*/ 0 h 6840538"/>
              <a:gd name="connsiteX4" fmla="*/ 1911350 w 6057900"/>
              <a:gd name="connsiteY4" fmla="*/ 0 h 6840538"/>
              <a:gd name="connsiteX0" fmla="*/ 0 w 5994400"/>
              <a:gd name="connsiteY0" fmla="*/ 1117600 h 6840538"/>
              <a:gd name="connsiteX1" fmla="*/ 2381 w 5994400"/>
              <a:gd name="connsiteY1" fmla="*/ 6839744 h 6840538"/>
              <a:gd name="connsiteX2" fmla="*/ 84931 w 5994400"/>
              <a:gd name="connsiteY2" fmla="*/ 6840538 h 6840538"/>
              <a:gd name="connsiteX3" fmla="*/ 5994400 w 5994400"/>
              <a:gd name="connsiteY3" fmla="*/ 0 h 6840538"/>
              <a:gd name="connsiteX4" fmla="*/ 1911350 w 5994400"/>
              <a:gd name="connsiteY4" fmla="*/ 0 h 68405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4400" h="6840538">
                <a:moveTo>
                  <a:pt x="0" y="1117600"/>
                </a:moveTo>
                <a:cubicBezTo>
                  <a:pt x="794" y="3024981"/>
                  <a:pt x="1587" y="4932363"/>
                  <a:pt x="2381" y="6839744"/>
                </a:cubicBezTo>
                <a:lnTo>
                  <a:pt x="84931" y="6840538"/>
                </a:lnTo>
                <a:lnTo>
                  <a:pt x="5994400" y="0"/>
                </a:lnTo>
                <a:lnTo>
                  <a:pt x="1911350" y="0"/>
                </a:lnTo>
              </a:path>
            </a:pathLst>
          </a:custGeom>
          <a:gradFill flip="none" rotWithShape="1">
            <a:gsLst>
              <a:gs pos="100000">
                <a:schemeClr val="accent1">
                  <a:alpha val="0"/>
                </a:schemeClr>
              </a:gs>
              <a:gs pos="0">
                <a:schemeClr val="accent1">
                  <a:alpha val="35000"/>
                </a:schemeClr>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3760" y="1905006"/>
            <a:ext cx="10364549" cy="2225263"/>
          </a:xfrm>
        </p:spPr>
        <p:txBody>
          <a:bodyPr anchor="ctr"/>
          <a:lstStyle>
            <a:lvl1pPr>
              <a:lnSpc>
                <a:spcPct val="95000"/>
              </a:lnSpc>
              <a:defRPr sz="4200">
                <a:solidFill>
                  <a:schemeClr val="bg1"/>
                </a:solidFill>
              </a:defRPr>
            </a:lvl1pPr>
          </a:lstStyle>
          <a:p>
            <a:r>
              <a:rPr lang="en-US"/>
              <a:t>Click to edit Master title style</a:t>
            </a:r>
          </a:p>
        </p:txBody>
      </p:sp>
      <p:sp>
        <p:nvSpPr>
          <p:cNvPr id="10" name="Text Placeholder 9"/>
          <p:cNvSpPr>
            <a:spLocks noGrp="1"/>
          </p:cNvSpPr>
          <p:nvPr>
            <p:ph type="body" sz="quarter" idx="14" hasCustomPrompt="1"/>
          </p:nvPr>
        </p:nvSpPr>
        <p:spPr>
          <a:xfrm>
            <a:off x="913692" y="4620893"/>
            <a:ext cx="10366800" cy="1415772"/>
          </a:xfrm>
        </p:spPr>
        <p:txBody>
          <a:bodyPr>
            <a:noAutofit/>
          </a:bodyPr>
          <a:lstStyle>
            <a:lvl1pPr marL="0" indent="0">
              <a:lnSpc>
                <a:spcPct val="95000"/>
              </a:lnSpc>
              <a:spcAft>
                <a:spcPts val="0"/>
              </a:spcAft>
              <a:buFont typeface="Arial" panose="020B0604020202020204" pitchFamily="34" charset="0"/>
              <a:buChar char="​"/>
              <a:defRPr sz="2100">
                <a:solidFill>
                  <a:schemeClr val="accent1"/>
                </a:solidFill>
                <a:latin typeface="Franklin Gothic Demi Cond" panose="020B0706030402020204" pitchFamily="34" charset="0"/>
              </a:defRPr>
            </a:lvl1pPr>
            <a:lvl2pPr marL="0" indent="0">
              <a:lnSpc>
                <a:spcPct val="95000"/>
              </a:lnSpc>
              <a:spcBef>
                <a:spcPts val="0"/>
              </a:spcBef>
              <a:spcAft>
                <a:spcPts val="200"/>
              </a:spcAft>
              <a:buFont typeface="Arial" panose="020B0604020202020204" pitchFamily="34" charset="0"/>
              <a:buChar char="​"/>
              <a:defRPr sz="1500">
                <a:solidFill>
                  <a:schemeClr val="bg1"/>
                </a:solidFill>
              </a:defRPr>
            </a:lvl2pPr>
            <a:lvl3pPr marL="0" indent="0">
              <a:lnSpc>
                <a:spcPct val="95000"/>
              </a:lnSpc>
              <a:spcBef>
                <a:spcPts val="0"/>
              </a:spcBef>
              <a:spcAft>
                <a:spcPts val="200"/>
              </a:spcAft>
              <a:buFont typeface="Arial" panose="020B0604020202020204" pitchFamily="34" charset="0"/>
              <a:buChar char="​"/>
              <a:defRPr sz="1500">
                <a:solidFill>
                  <a:schemeClr val="bg1"/>
                </a:solidFill>
              </a:defRPr>
            </a:lvl3pPr>
            <a:lvl4pPr marL="0" indent="0">
              <a:lnSpc>
                <a:spcPct val="95000"/>
              </a:lnSpc>
              <a:spcBef>
                <a:spcPts val="0"/>
              </a:spcBef>
              <a:spcAft>
                <a:spcPts val="200"/>
              </a:spcAft>
              <a:buFont typeface="Arial" panose="020B0604020202020204" pitchFamily="34" charset="0"/>
              <a:buChar char="​"/>
              <a:defRPr sz="1500">
                <a:solidFill>
                  <a:schemeClr val="bg1"/>
                </a:solidFill>
              </a:defRPr>
            </a:lvl4pPr>
            <a:lvl5pPr marL="0" indent="0">
              <a:lnSpc>
                <a:spcPct val="95000"/>
              </a:lnSpc>
              <a:spcBef>
                <a:spcPts val="0"/>
              </a:spcBef>
              <a:spcAft>
                <a:spcPts val="200"/>
              </a:spcAft>
              <a:buFont typeface="Arial" panose="020B0604020202020204" pitchFamily="34" charset="0"/>
              <a:buChar char="​"/>
              <a:defRPr sz="15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p:cNvGrpSpPr/>
          <p:nvPr userDrawn="1"/>
        </p:nvGrpSpPr>
        <p:grpSpPr>
          <a:xfrm>
            <a:off x="911444" y="1732957"/>
            <a:ext cx="10369117" cy="2672551"/>
            <a:chOff x="914400" y="1732950"/>
            <a:chExt cx="7316788" cy="2672550"/>
          </a:xfrm>
        </p:grpSpPr>
        <p:cxnSp>
          <p:nvCxnSpPr>
            <p:cNvPr id="11" name="Straight Connector 10"/>
            <p:cNvCxnSpPr/>
            <p:nvPr userDrawn="1"/>
          </p:nvCxnSpPr>
          <p:spPr>
            <a:xfrm>
              <a:off x="914400" y="1732950"/>
              <a:ext cx="7315200" cy="0"/>
            </a:xfrm>
            <a:prstGeom prst="line">
              <a:avLst/>
            </a:prstGeom>
            <a:ln>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2" name="Freeform 6"/>
            <p:cNvSpPr>
              <a:spLocks/>
            </p:cNvSpPr>
            <p:nvPr userDrawn="1"/>
          </p:nvSpPr>
          <p:spPr bwMode="auto">
            <a:xfrm>
              <a:off x="915988" y="4302313"/>
              <a:ext cx="7315200" cy="103187"/>
            </a:xfrm>
            <a:custGeom>
              <a:avLst/>
              <a:gdLst>
                <a:gd name="T0" fmla="*/ 0 w 4608"/>
                <a:gd name="T1" fmla="*/ 0 h 65"/>
                <a:gd name="T2" fmla="*/ 224 w 4608"/>
                <a:gd name="T3" fmla="*/ 0 h 65"/>
                <a:gd name="T4" fmla="*/ 286 w 4608"/>
                <a:gd name="T5" fmla="*/ 65 h 65"/>
                <a:gd name="T6" fmla="*/ 349 w 4608"/>
                <a:gd name="T7" fmla="*/ 0 h 65"/>
                <a:gd name="T8" fmla="*/ 4608 w 4608"/>
                <a:gd name="T9" fmla="*/ 0 h 65"/>
              </a:gdLst>
              <a:ahLst/>
              <a:cxnLst>
                <a:cxn ang="0">
                  <a:pos x="T0" y="T1"/>
                </a:cxn>
                <a:cxn ang="0">
                  <a:pos x="T2" y="T3"/>
                </a:cxn>
                <a:cxn ang="0">
                  <a:pos x="T4" y="T5"/>
                </a:cxn>
                <a:cxn ang="0">
                  <a:pos x="T6" y="T7"/>
                </a:cxn>
                <a:cxn ang="0">
                  <a:pos x="T8" y="T9"/>
                </a:cxn>
              </a:cxnLst>
              <a:rect l="0" t="0" r="r" b="b"/>
              <a:pathLst>
                <a:path w="4608" h="65">
                  <a:moveTo>
                    <a:pt x="0" y="0"/>
                  </a:moveTo>
                  <a:lnTo>
                    <a:pt x="224" y="0"/>
                  </a:lnTo>
                  <a:lnTo>
                    <a:pt x="286" y="65"/>
                  </a:lnTo>
                  <a:lnTo>
                    <a:pt x="349" y="0"/>
                  </a:lnTo>
                  <a:lnTo>
                    <a:pt x="4608" y="0"/>
                  </a:lnTo>
                </a:path>
              </a:pathLst>
            </a:custGeom>
            <a:noFill/>
            <a:ln w="9525" cap="flat">
              <a:solidFill>
                <a:schemeClr val="tx2">
                  <a:lumMod val="20000"/>
                  <a:lumOff val="8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800">
                <a:solidFill>
                  <a:schemeClr val="tx2">
                    <a:lumMod val="20000"/>
                    <a:lumOff val="80000"/>
                  </a:schemeClr>
                </a:solidFill>
              </a:endParaRPr>
            </a:p>
          </p:txBody>
        </p:sp>
      </p:grpSp>
    </p:spTree>
    <p:extLst>
      <p:ext uri="{BB962C8B-B14F-4D97-AF65-F5344CB8AC3E}">
        <p14:creationId xmlns:p14="http://schemas.microsoft.com/office/powerpoint/2010/main" val="2491590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 y="794685"/>
            <a:ext cx="5671144"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26008" y="794685"/>
            <a:ext cx="5696372"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10512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 y="794685"/>
            <a:ext cx="8039564"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094428" y="794685"/>
            <a:ext cx="3343192" cy="58909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2000297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Slide Number Placeholder 6"/>
          <p:cNvSpPr>
            <a:spLocks noGrp="1"/>
          </p:cNvSpPr>
          <p:nvPr>
            <p:ph type="sldNum" sz="quarter" idx="12"/>
          </p:nvPr>
        </p:nvSpPr>
        <p:spPr/>
        <p:txBody>
          <a:bodyPr/>
          <a:lstStyle/>
          <a:p>
            <a:fld id="{A7D369FA-B89E-4EE0-A45F-0DF1F84AA276}" type="slidenum">
              <a:rPr lang="en-US" smtClean="0"/>
              <a:t>‹#›</a:t>
            </a:fld>
            <a:endParaRPr lang="en-US"/>
          </a:p>
        </p:txBody>
      </p:sp>
      <p:sp>
        <p:nvSpPr>
          <p:cNvPr id="6" name="Content Placeholder 2"/>
          <p:cNvSpPr>
            <a:spLocks noGrp="1"/>
          </p:cNvSpPr>
          <p:nvPr>
            <p:ph sz="half" idx="1"/>
          </p:nvPr>
        </p:nvSpPr>
        <p:spPr>
          <a:xfrm>
            <a:off x="53980" y="752035"/>
            <a:ext cx="11383640" cy="31090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p:cNvSpPr>
            <a:spLocks noGrp="1"/>
          </p:cNvSpPr>
          <p:nvPr>
            <p:ph sz="half" idx="2"/>
          </p:nvPr>
        </p:nvSpPr>
        <p:spPr>
          <a:xfrm>
            <a:off x="53980" y="3927846"/>
            <a:ext cx="11383640" cy="28463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5727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2560979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Quote Dark">
    <p:bg>
      <p:bgPr>
        <a:gradFill>
          <a:gsLst>
            <a:gs pos="0">
              <a:schemeClr val="accent1"/>
            </a:gs>
            <a:gs pos="77000">
              <a:schemeClr val="accent1">
                <a:lumMod val="30000"/>
              </a:schemeClr>
            </a:gs>
          </a:gsLst>
          <a:path path="circle">
            <a:fillToRect l="100000" t="100000"/>
          </a:path>
        </a:gradFill>
        <a:effectLst/>
      </p:bgPr>
    </p:bg>
    <p:spTree>
      <p:nvGrpSpPr>
        <p:cNvPr id="1" name=""/>
        <p:cNvGrpSpPr/>
        <p:nvPr/>
      </p:nvGrpSpPr>
      <p:grpSpPr>
        <a:xfrm>
          <a:off x="0" y="0"/>
          <a:ext cx="0" cy="0"/>
          <a:chOff x="0" y="0"/>
          <a:chExt cx="0" cy="0"/>
        </a:xfrm>
      </p:grpSpPr>
      <p:sp>
        <p:nvSpPr>
          <p:cNvPr id="3" name="Freeform 2"/>
          <p:cNvSpPr/>
          <p:nvPr userDrawn="1"/>
        </p:nvSpPr>
        <p:spPr bwMode="ltGray">
          <a:xfrm>
            <a:off x="-8467" y="12702"/>
            <a:ext cx="7992533" cy="6840538"/>
          </a:xfrm>
          <a:custGeom>
            <a:avLst/>
            <a:gdLst>
              <a:gd name="connsiteX0" fmla="*/ 0 w 6057900"/>
              <a:gd name="connsiteY0" fmla="*/ 1117600 h 6851650"/>
              <a:gd name="connsiteX1" fmla="*/ 0 w 6057900"/>
              <a:gd name="connsiteY1" fmla="*/ 6851650 h 6851650"/>
              <a:gd name="connsiteX2" fmla="*/ 6057900 w 6057900"/>
              <a:gd name="connsiteY2" fmla="*/ 0 h 6851650"/>
              <a:gd name="connsiteX3" fmla="*/ 1911350 w 6057900"/>
              <a:gd name="connsiteY3"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51650"/>
              <a:gd name="connsiteX1" fmla="*/ 0 w 6057900"/>
              <a:gd name="connsiteY1" fmla="*/ 6851650 h 6851650"/>
              <a:gd name="connsiteX2" fmla="*/ 84931 w 6057900"/>
              <a:gd name="connsiteY2" fmla="*/ 6840538 h 6851650"/>
              <a:gd name="connsiteX3" fmla="*/ 6057900 w 6057900"/>
              <a:gd name="connsiteY3" fmla="*/ 0 h 6851650"/>
              <a:gd name="connsiteX4" fmla="*/ 1911350 w 6057900"/>
              <a:gd name="connsiteY4" fmla="*/ 0 h 6851650"/>
              <a:gd name="connsiteX0" fmla="*/ 0 w 6057900"/>
              <a:gd name="connsiteY0" fmla="*/ 1117600 h 6840538"/>
              <a:gd name="connsiteX1" fmla="*/ 2381 w 6057900"/>
              <a:gd name="connsiteY1" fmla="*/ 6839744 h 6840538"/>
              <a:gd name="connsiteX2" fmla="*/ 84931 w 6057900"/>
              <a:gd name="connsiteY2" fmla="*/ 6840538 h 6840538"/>
              <a:gd name="connsiteX3" fmla="*/ 6057900 w 6057900"/>
              <a:gd name="connsiteY3" fmla="*/ 0 h 6840538"/>
              <a:gd name="connsiteX4" fmla="*/ 1911350 w 6057900"/>
              <a:gd name="connsiteY4" fmla="*/ 0 h 6840538"/>
              <a:gd name="connsiteX0" fmla="*/ 0 w 5994400"/>
              <a:gd name="connsiteY0" fmla="*/ 1117600 h 6840538"/>
              <a:gd name="connsiteX1" fmla="*/ 2381 w 5994400"/>
              <a:gd name="connsiteY1" fmla="*/ 6839744 h 6840538"/>
              <a:gd name="connsiteX2" fmla="*/ 84931 w 5994400"/>
              <a:gd name="connsiteY2" fmla="*/ 6840538 h 6840538"/>
              <a:gd name="connsiteX3" fmla="*/ 5994400 w 5994400"/>
              <a:gd name="connsiteY3" fmla="*/ 0 h 6840538"/>
              <a:gd name="connsiteX4" fmla="*/ 1911350 w 5994400"/>
              <a:gd name="connsiteY4" fmla="*/ 0 h 68405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4400" h="6840538">
                <a:moveTo>
                  <a:pt x="0" y="1117600"/>
                </a:moveTo>
                <a:cubicBezTo>
                  <a:pt x="794" y="3024981"/>
                  <a:pt x="1587" y="4932363"/>
                  <a:pt x="2381" y="6839744"/>
                </a:cubicBezTo>
                <a:lnTo>
                  <a:pt x="84931" y="6840538"/>
                </a:lnTo>
                <a:lnTo>
                  <a:pt x="5994400" y="0"/>
                </a:lnTo>
                <a:lnTo>
                  <a:pt x="1911350" y="0"/>
                </a:lnTo>
              </a:path>
            </a:pathLst>
          </a:custGeom>
          <a:gradFill flip="none" rotWithShape="1">
            <a:gsLst>
              <a:gs pos="100000">
                <a:schemeClr val="accent1">
                  <a:alpha val="0"/>
                </a:schemeClr>
              </a:gs>
              <a:gs pos="0">
                <a:schemeClr val="accent1">
                  <a:alpha val="35000"/>
                </a:schemeClr>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3760" y="1905006"/>
            <a:ext cx="10364549" cy="2225263"/>
          </a:xfrm>
        </p:spPr>
        <p:txBody>
          <a:bodyPr anchor="ctr"/>
          <a:lstStyle>
            <a:lvl1pPr>
              <a:lnSpc>
                <a:spcPct val="95000"/>
              </a:lnSpc>
              <a:defRPr sz="4200">
                <a:solidFill>
                  <a:schemeClr val="bg1"/>
                </a:solidFill>
              </a:defRPr>
            </a:lvl1pPr>
          </a:lstStyle>
          <a:p>
            <a:r>
              <a:rPr lang="en-US"/>
              <a:t>Click to edit Master title style</a:t>
            </a:r>
          </a:p>
        </p:txBody>
      </p:sp>
      <p:sp>
        <p:nvSpPr>
          <p:cNvPr id="10" name="Text Placeholder 9"/>
          <p:cNvSpPr>
            <a:spLocks noGrp="1"/>
          </p:cNvSpPr>
          <p:nvPr>
            <p:ph type="body" sz="quarter" idx="14" hasCustomPrompt="1"/>
          </p:nvPr>
        </p:nvSpPr>
        <p:spPr>
          <a:xfrm>
            <a:off x="913692" y="4620893"/>
            <a:ext cx="10366800" cy="1415772"/>
          </a:xfrm>
        </p:spPr>
        <p:txBody>
          <a:bodyPr>
            <a:noAutofit/>
          </a:bodyPr>
          <a:lstStyle>
            <a:lvl1pPr marL="0" indent="0">
              <a:lnSpc>
                <a:spcPct val="95000"/>
              </a:lnSpc>
              <a:spcAft>
                <a:spcPts val="0"/>
              </a:spcAft>
              <a:buFont typeface="Arial" panose="020B0604020202020204" pitchFamily="34" charset="0"/>
              <a:buChar char="​"/>
              <a:defRPr sz="2100">
                <a:solidFill>
                  <a:schemeClr val="accent1"/>
                </a:solidFill>
                <a:latin typeface="Franklin Gothic Demi Cond" panose="020B0706030402020204" pitchFamily="34" charset="0"/>
              </a:defRPr>
            </a:lvl1pPr>
            <a:lvl2pPr marL="0" indent="0">
              <a:lnSpc>
                <a:spcPct val="95000"/>
              </a:lnSpc>
              <a:spcBef>
                <a:spcPts val="0"/>
              </a:spcBef>
              <a:spcAft>
                <a:spcPts val="200"/>
              </a:spcAft>
              <a:buFont typeface="Arial" panose="020B0604020202020204" pitchFamily="34" charset="0"/>
              <a:buChar char="​"/>
              <a:defRPr sz="1500">
                <a:solidFill>
                  <a:schemeClr val="bg1"/>
                </a:solidFill>
              </a:defRPr>
            </a:lvl2pPr>
            <a:lvl3pPr marL="0" indent="0">
              <a:lnSpc>
                <a:spcPct val="95000"/>
              </a:lnSpc>
              <a:spcBef>
                <a:spcPts val="0"/>
              </a:spcBef>
              <a:spcAft>
                <a:spcPts val="200"/>
              </a:spcAft>
              <a:buFont typeface="Arial" panose="020B0604020202020204" pitchFamily="34" charset="0"/>
              <a:buChar char="​"/>
              <a:defRPr sz="1500">
                <a:solidFill>
                  <a:schemeClr val="bg1"/>
                </a:solidFill>
              </a:defRPr>
            </a:lvl3pPr>
            <a:lvl4pPr marL="0" indent="0">
              <a:lnSpc>
                <a:spcPct val="95000"/>
              </a:lnSpc>
              <a:spcBef>
                <a:spcPts val="0"/>
              </a:spcBef>
              <a:spcAft>
                <a:spcPts val="200"/>
              </a:spcAft>
              <a:buFont typeface="Arial" panose="020B0604020202020204" pitchFamily="34" charset="0"/>
              <a:buChar char="​"/>
              <a:defRPr sz="1500">
                <a:solidFill>
                  <a:schemeClr val="bg1"/>
                </a:solidFill>
              </a:defRPr>
            </a:lvl4pPr>
            <a:lvl5pPr marL="0" indent="0">
              <a:lnSpc>
                <a:spcPct val="95000"/>
              </a:lnSpc>
              <a:spcBef>
                <a:spcPts val="0"/>
              </a:spcBef>
              <a:spcAft>
                <a:spcPts val="200"/>
              </a:spcAft>
              <a:buFont typeface="Arial" panose="020B0604020202020204" pitchFamily="34" charset="0"/>
              <a:buChar char="​"/>
              <a:defRPr sz="15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p:cNvGrpSpPr/>
          <p:nvPr userDrawn="1"/>
        </p:nvGrpSpPr>
        <p:grpSpPr>
          <a:xfrm>
            <a:off x="911444" y="1732957"/>
            <a:ext cx="10369117" cy="2672551"/>
            <a:chOff x="914400" y="1732950"/>
            <a:chExt cx="7316788" cy="2672550"/>
          </a:xfrm>
        </p:grpSpPr>
        <p:cxnSp>
          <p:nvCxnSpPr>
            <p:cNvPr id="11" name="Straight Connector 10"/>
            <p:cNvCxnSpPr/>
            <p:nvPr userDrawn="1"/>
          </p:nvCxnSpPr>
          <p:spPr>
            <a:xfrm>
              <a:off x="914400" y="1732950"/>
              <a:ext cx="7315200" cy="0"/>
            </a:xfrm>
            <a:prstGeom prst="line">
              <a:avLst/>
            </a:prstGeom>
            <a:ln>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2" name="Freeform 6"/>
            <p:cNvSpPr>
              <a:spLocks/>
            </p:cNvSpPr>
            <p:nvPr userDrawn="1"/>
          </p:nvSpPr>
          <p:spPr bwMode="auto">
            <a:xfrm>
              <a:off x="915988" y="4302313"/>
              <a:ext cx="7315200" cy="103187"/>
            </a:xfrm>
            <a:custGeom>
              <a:avLst/>
              <a:gdLst>
                <a:gd name="T0" fmla="*/ 0 w 4608"/>
                <a:gd name="T1" fmla="*/ 0 h 65"/>
                <a:gd name="T2" fmla="*/ 224 w 4608"/>
                <a:gd name="T3" fmla="*/ 0 h 65"/>
                <a:gd name="T4" fmla="*/ 286 w 4608"/>
                <a:gd name="T5" fmla="*/ 65 h 65"/>
                <a:gd name="T6" fmla="*/ 349 w 4608"/>
                <a:gd name="T7" fmla="*/ 0 h 65"/>
                <a:gd name="T8" fmla="*/ 4608 w 4608"/>
                <a:gd name="T9" fmla="*/ 0 h 65"/>
              </a:gdLst>
              <a:ahLst/>
              <a:cxnLst>
                <a:cxn ang="0">
                  <a:pos x="T0" y="T1"/>
                </a:cxn>
                <a:cxn ang="0">
                  <a:pos x="T2" y="T3"/>
                </a:cxn>
                <a:cxn ang="0">
                  <a:pos x="T4" y="T5"/>
                </a:cxn>
                <a:cxn ang="0">
                  <a:pos x="T6" y="T7"/>
                </a:cxn>
                <a:cxn ang="0">
                  <a:pos x="T8" y="T9"/>
                </a:cxn>
              </a:cxnLst>
              <a:rect l="0" t="0" r="r" b="b"/>
              <a:pathLst>
                <a:path w="4608" h="65">
                  <a:moveTo>
                    <a:pt x="0" y="0"/>
                  </a:moveTo>
                  <a:lnTo>
                    <a:pt x="224" y="0"/>
                  </a:lnTo>
                  <a:lnTo>
                    <a:pt x="286" y="65"/>
                  </a:lnTo>
                  <a:lnTo>
                    <a:pt x="349" y="0"/>
                  </a:lnTo>
                  <a:lnTo>
                    <a:pt x="4608" y="0"/>
                  </a:lnTo>
                </a:path>
              </a:pathLst>
            </a:custGeom>
            <a:noFill/>
            <a:ln w="9525" cap="flat">
              <a:solidFill>
                <a:schemeClr val="tx2">
                  <a:lumMod val="20000"/>
                  <a:lumOff val="8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800">
                <a:solidFill>
                  <a:schemeClr val="tx2">
                    <a:lumMod val="20000"/>
                    <a:lumOff val="80000"/>
                  </a:schemeClr>
                </a:solidFill>
              </a:endParaRPr>
            </a:p>
          </p:txBody>
        </p:sp>
      </p:grpSp>
    </p:spTree>
    <p:extLst>
      <p:ext uri="{BB962C8B-B14F-4D97-AF65-F5344CB8AC3E}">
        <p14:creationId xmlns:p14="http://schemas.microsoft.com/office/powerpoint/2010/main" val="24475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7D369FA-B89E-4EE0-A45F-0DF1F84AA276}" type="slidenum">
              <a:rPr lang="en-US" smtClean="0"/>
              <a:t>‹#›</a:t>
            </a:fld>
            <a:endParaRPr lang="en-US"/>
          </a:p>
        </p:txBody>
      </p:sp>
    </p:spTree>
    <p:extLst>
      <p:ext uri="{BB962C8B-B14F-4D97-AF65-F5344CB8AC3E}">
        <p14:creationId xmlns:p14="http://schemas.microsoft.com/office/powerpoint/2010/main" val="2125332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1.xml"/><Relationship Id="rId7"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4.svg"/><Relationship Id="rId5" Type="http://schemas.openxmlformats.org/officeDocument/2006/relationships/slideLayout" Target="../slideLayouts/slideLayout13.xml"/><Relationship Id="rId10" Type="http://schemas.openxmlformats.org/officeDocument/2006/relationships/image" Target="../media/image3.png"/><Relationship Id="rId4" Type="http://schemas.openxmlformats.org/officeDocument/2006/relationships/slideLayout" Target="../slideLayouts/slideLayout12.xml"/><Relationship Id="rId9" Type="http://schemas.openxmlformats.org/officeDocument/2006/relationships/image" Target="../media/image2.sv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7.xml"/><Relationship Id="rId7"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image" Target="../media/image4.svg"/><Relationship Id="rId5" Type="http://schemas.openxmlformats.org/officeDocument/2006/relationships/slideLayout" Target="../slideLayouts/slideLayout19.xml"/><Relationship Id="rId10" Type="http://schemas.openxmlformats.org/officeDocument/2006/relationships/image" Target="../media/image3.png"/><Relationship Id="rId4" Type="http://schemas.openxmlformats.org/officeDocument/2006/relationships/slideLayout" Target="../slideLayouts/slideLayout18.xml"/><Relationship Id="rId9" Type="http://schemas.openxmlformats.org/officeDocument/2006/relationships/image" Target="../media/image2.sv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4.sv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image" Target="../media/image3.pn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image" Target="../media/image2.svg"/><Relationship Id="rId5" Type="http://schemas.openxmlformats.org/officeDocument/2006/relationships/slideLayout" Target="../slideLayouts/slideLayout25.xml"/><Relationship Id="rId10" Type="http://schemas.openxmlformats.org/officeDocument/2006/relationships/image" Target="../media/image1.png"/><Relationship Id="rId4" Type="http://schemas.openxmlformats.org/officeDocument/2006/relationships/slideLayout" Target="../slideLayouts/slideLayout24.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1.xml"/><Relationship Id="rId7" Type="http://schemas.openxmlformats.org/officeDocument/2006/relationships/theme" Target="../theme/theme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image" Target="../media/image4.svg"/><Relationship Id="rId5" Type="http://schemas.openxmlformats.org/officeDocument/2006/relationships/slideLayout" Target="../slideLayouts/slideLayout33.xml"/><Relationship Id="rId10" Type="http://schemas.openxmlformats.org/officeDocument/2006/relationships/image" Target="../media/image3.png"/><Relationship Id="rId4" Type="http://schemas.openxmlformats.org/officeDocument/2006/relationships/slideLayout" Target="../slideLayouts/slideLayout32.xml"/><Relationship Id="rId9"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DF10912-18A0-F44F-85B5-6D643064DAC9}"/>
              </a:ext>
            </a:extLst>
          </p:cNvPr>
          <p:cNvSpPr/>
          <p:nvPr userDrawn="1"/>
        </p:nvSpPr>
        <p:spPr>
          <a:xfrm>
            <a:off x="11430001" y="-1"/>
            <a:ext cx="762000" cy="6858001"/>
          </a:xfrm>
          <a:prstGeom prst="rect">
            <a:avLst/>
          </a:prstGeom>
          <a:solidFill>
            <a:srgbClr val="FF9946"/>
          </a:solidFill>
          <a:ln>
            <a:solidFill>
              <a:srgbClr val="FF99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9946"/>
              </a:solidFill>
            </a:endParaRPr>
          </a:p>
        </p:txBody>
      </p:sp>
      <p:sp>
        <p:nvSpPr>
          <p:cNvPr id="2" name="Title Placeholder 1"/>
          <p:cNvSpPr>
            <a:spLocks noGrp="1"/>
          </p:cNvSpPr>
          <p:nvPr>
            <p:ph type="title"/>
          </p:nvPr>
        </p:nvSpPr>
        <p:spPr>
          <a:xfrm>
            <a:off x="54864" y="77722"/>
            <a:ext cx="9336947" cy="582226"/>
          </a:xfrm>
          <a:prstGeom prst="rect">
            <a:avLst/>
          </a:prstGeom>
        </p:spPr>
        <p:txBody>
          <a:bodyPr vert="horz" lIns="91440" tIns="45720" rIns="91440" bIns="45720" rtlCol="0" anchor="ctr">
            <a:normAutofit/>
          </a:bodyPr>
          <a:lstStyle/>
          <a:p>
            <a:pPr lvl="0"/>
            <a:r>
              <a:rPr lang="en-US"/>
              <a:t>Click to edit Master title style</a:t>
            </a:r>
          </a:p>
        </p:txBody>
      </p:sp>
      <p:sp>
        <p:nvSpPr>
          <p:cNvPr id="3" name="Text Placeholder 2"/>
          <p:cNvSpPr>
            <a:spLocks noGrp="1"/>
          </p:cNvSpPr>
          <p:nvPr>
            <p:ph type="body" idx="1"/>
          </p:nvPr>
        </p:nvSpPr>
        <p:spPr>
          <a:xfrm>
            <a:off x="54864" y="737671"/>
            <a:ext cx="11382757" cy="594792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9492" y="6320472"/>
            <a:ext cx="2743200" cy="365125"/>
          </a:xfrm>
          <a:prstGeom prst="rect">
            <a:avLst/>
          </a:prstGeom>
        </p:spPr>
        <p:txBody>
          <a:bodyPr vert="horz" lIns="91440" tIns="45720" rIns="91440" bIns="45720" rtlCol="0" anchor="ctr"/>
          <a:lstStyle>
            <a:lvl1pPr algn="r">
              <a:defRPr sz="1200">
                <a:solidFill>
                  <a:schemeClr val="bg1"/>
                </a:solidFill>
              </a:defRPr>
            </a:lvl1pPr>
          </a:lstStyle>
          <a:p>
            <a:fld id="{A7D369FA-B89E-4EE0-A45F-0DF1F84AA276}" type="slidenum">
              <a:rPr lang="en-US" smtClean="0"/>
              <a:pPr/>
              <a:t>‹#›</a:t>
            </a:fld>
            <a:endParaRPr lang="en-US"/>
          </a:p>
        </p:txBody>
      </p:sp>
      <p:pic>
        <p:nvPicPr>
          <p:cNvPr id="8" name="Graphic 7">
            <a:extLst>
              <a:ext uri="{FF2B5EF4-FFF2-40B4-BE49-F238E27FC236}">
                <a16:creationId xmlns:a16="http://schemas.microsoft.com/office/drawing/2014/main" id="{4B89FA30-96DF-9D4C-8A75-739A465937A0}"/>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337842" y="184402"/>
            <a:ext cx="2099779" cy="379478"/>
          </a:xfrm>
          <a:prstGeom prst="rect">
            <a:avLst/>
          </a:prstGeom>
        </p:spPr>
      </p:pic>
      <p:pic>
        <p:nvPicPr>
          <p:cNvPr id="26" name="Graphic 25">
            <a:extLst>
              <a:ext uri="{FF2B5EF4-FFF2-40B4-BE49-F238E27FC236}">
                <a16:creationId xmlns:a16="http://schemas.microsoft.com/office/drawing/2014/main" id="{9D4FC097-4E6A-6242-8824-FE2E2E4A9015}"/>
              </a:ext>
            </a:extLst>
          </p:cNvPr>
          <p:cNvPicPr>
            <a:picLocks noChangeAspect="1"/>
          </p:cNvPicPr>
          <p:nvPr userDrawn="1"/>
        </p:nvPicPr>
        <p:blipFill rotWithShape="1">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rcRect r="24359"/>
          <a:stretch/>
        </p:blipFill>
        <p:spPr>
          <a:xfrm>
            <a:off x="11068051" y="4532698"/>
            <a:ext cx="1123949" cy="1257300"/>
          </a:xfrm>
          <a:prstGeom prst="rect">
            <a:avLst/>
          </a:prstGeom>
        </p:spPr>
      </p:pic>
    </p:spTree>
    <p:extLst>
      <p:ext uri="{BB962C8B-B14F-4D97-AF65-F5344CB8AC3E}">
        <p14:creationId xmlns:p14="http://schemas.microsoft.com/office/powerpoint/2010/main" val="2819912453"/>
      </p:ext>
    </p:extLst>
  </p:cSld>
  <p:clrMap bg1="lt1" tx1="dk1" bg2="lt2" tx2="dk2" accent1="accent1" accent2="accent2" accent3="accent3" accent4="accent4" accent5="accent5" accent6="accent6" hlink="hlink" folHlink="folHlink"/>
  <p:sldLayoutIdLst>
    <p:sldLayoutId id="2147484029" r:id="rId1"/>
    <p:sldLayoutId id="2147484030" r:id="rId2"/>
    <p:sldLayoutId id="2147484031" r:id="rId3"/>
    <p:sldLayoutId id="2147484032" r:id="rId4"/>
    <p:sldLayoutId id="2147484033" r:id="rId5"/>
    <p:sldLayoutId id="2147484034" r:id="rId6"/>
    <p:sldLayoutId id="2147484035" r:id="rId7"/>
    <p:sldLayoutId id="2147484036" r:id="rId8"/>
  </p:sldLayoutIdLst>
  <p:hf hdr="0" ftr="0" dt="0"/>
  <p:txStyles>
    <p:titleStyle>
      <a:lvl1pPr algn="l" defTabSz="914400" rtl="0" eaLnBrk="1" latinLnBrk="0" hangingPunct="1">
        <a:lnSpc>
          <a:spcPct val="90000"/>
        </a:lnSpc>
        <a:spcBef>
          <a:spcPct val="0"/>
        </a:spcBef>
        <a:buNone/>
        <a:defRPr lang="en-US" sz="4400" b="1" kern="1200" smtClean="0">
          <a:solidFill>
            <a:srgbClr val="FF994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800" kern="1200" baseline="0" smtClean="0">
          <a:solidFill>
            <a:srgbClr val="233535"/>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baseline="0" smtClean="0">
          <a:solidFill>
            <a:srgbClr val="233535"/>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baseline="0" smtClean="0">
          <a:solidFill>
            <a:srgbClr val="233535"/>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baseline="0" smtClean="0">
          <a:solidFill>
            <a:srgbClr val="233535"/>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baseline="0" smtClean="0">
          <a:solidFill>
            <a:srgbClr val="233535"/>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DF10912-18A0-F44F-85B5-6D643064DAC9}"/>
              </a:ext>
            </a:extLst>
          </p:cNvPr>
          <p:cNvSpPr/>
          <p:nvPr userDrawn="1"/>
        </p:nvSpPr>
        <p:spPr>
          <a:xfrm>
            <a:off x="11430001" y="-1"/>
            <a:ext cx="762000" cy="6858001"/>
          </a:xfrm>
          <a:prstGeom prst="rect">
            <a:avLst/>
          </a:prstGeom>
          <a:solidFill>
            <a:srgbClr val="FF9946"/>
          </a:solidFill>
          <a:ln>
            <a:solidFill>
              <a:srgbClr val="FF99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9946"/>
              </a:solidFill>
            </a:endParaRPr>
          </a:p>
        </p:txBody>
      </p:sp>
      <p:sp>
        <p:nvSpPr>
          <p:cNvPr id="2" name="Title Placeholder 1"/>
          <p:cNvSpPr>
            <a:spLocks noGrp="1"/>
          </p:cNvSpPr>
          <p:nvPr>
            <p:ph type="title"/>
          </p:nvPr>
        </p:nvSpPr>
        <p:spPr>
          <a:xfrm>
            <a:off x="54864" y="77722"/>
            <a:ext cx="9336947" cy="582226"/>
          </a:xfrm>
          <a:prstGeom prst="rect">
            <a:avLst/>
          </a:prstGeom>
        </p:spPr>
        <p:txBody>
          <a:bodyPr vert="horz" lIns="91440" tIns="45720" rIns="91440" bIns="45720" rtlCol="0" anchor="ctr">
            <a:normAutofit/>
          </a:bodyPr>
          <a:lstStyle/>
          <a:p>
            <a:pPr lvl="0"/>
            <a:r>
              <a:rPr lang="en-US"/>
              <a:t>Click to edit Master title style</a:t>
            </a:r>
          </a:p>
        </p:txBody>
      </p:sp>
      <p:sp>
        <p:nvSpPr>
          <p:cNvPr id="3" name="Text Placeholder 2"/>
          <p:cNvSpPr>
            <a:spLocks noGrp="1"/>
          </p:cNvSpPr>
          <p:nvPr>
            <p:ph type="body" idx="1"/>
          </p:nvPr>
        </p:nvSpPr>
        <p:spPr>
          <a:xfrm>
            <a:off x="54864" y="737671"/>
            <a:ext cx="11382757" cy="594792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9492" y="6320472"/>
            <a:ext cx="2743200" cy="365125"/>
          </a:xfrm>
          <a:prstGeom prst="rect">
            <a:avLst/>
          </a:prstGeom>
        </p:spPr>
        <p:txBody>
          <a:bodyPr vert="horz" lIns="91440" tIns="45720" rIns="91440" bIns="45720" rtlCol="0" anchor="ctr"/>
          <a:lstStyle>
            <a:lvl1pPr algn="r">
              <a:defRPr sz="1200">
                <a:solidFill>
                  <a:schemeClr val="bg1"/>
                </a:solidFill>
              </a:defRPr>
            </a:lvl1pPr>
          </a:lstStyle>
          <a:p>
            <a:fld id="{A7D369FA-B89E-4EE0-A45F-0DF1F84AA276}" type="slidenum">
              <a:rPr lang="en-US" smtClean="0"/>
              <a:pPr/>
              <a:t>‹#›</a:t>
            </a:fld>
            <a:endParaRPr lang="en-US"/>
          </a:p>
        </p:txBody>
      </p:sp>
      <p:pic>
        <p:nvPicPr>
          <p:cNvPr id="8" name="Graphic 7">
            <a:extLst>
              <a:ext uri="{FF2B5EF4-FFF2-40B4-BE49-F238E27FC236}">
                <a16:creationId xmlns:a16="http://schemas.microsoft.com/office/drawing/2014/main" id="{4B89FA30-96DF-9D4C-8A75-739A465937A0}"/>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337842" y="184402"/>
            <a:ext cx="2099779" cy="379478"/>
          </a:xfrm>
          <a:prstGeom prst="rect">
            <a:avLst/>
          </a:prstGeom>
        </p:spPr>
      </p:pic>
      <p:pic>
        <p:nvPicPr>
          <p:cNvPr id="26" name="Graphic 25">
            <a:extLst>
              <a:ext uri="{FF2B5EF4-FFF2-40B4-BE49-F238E27FC236}">
                <a16:creationId xmlns:a16="http://schemas.microsoft.com/office/drawing/2014/main" id="{9D4FC097-4E6A-6242-8824-FE2E2E4A9015}"/>
              </a:ext>
            </a:extLst>
          </p:cNvPr>
          <p:cNvPicPr>
            <a:picLocks noChangeAspect="1"/>
          </p:cNvPicPr>
          <p:nvPr userDrawn="1"/>
        </p:nvPicPr>
        <p:blipFill rotWithShape="1">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rcRect r="24359"/>
          <a:stretch/>
        </p:blipFill>
        <p:spPr>
          <a:xfrm>
            <a:off x="11068051" y="4532698"/>
            <a:ext cx="1123949" cy="1257300"/>
          </a:xfrm>
          <a:prstGeom prst="rect">
            <a:avLst/>
          </a:prstGeom>
        </p:spPr>
      </p:pic>
    </p:spTree>
    <p:extLst>
      <p:ext uri="{BB962C8B-B14F-4D97-AF65-F5344CB8AC3E}">
        <p14:creationId xmlns:p14="http://schemas.microsoft.com/office/powerpoint/2010/main" val="3415051272"/>
      </p:ext>
    </p:extLst>
  </p:cSld>
  <p:clrMap bg1="lt1" tx1="dk1" bg2="lt2" tx2="dk2" accent1="accent1" accent2="accent2" accent3="accent3" accent4="accent4" accent5="accent5" accent6="accent6" hlink="hlink" folHlink="folHlink"/>
  <p:sldLayoutIdLst>
    <p:sldLayoutId id="2147484038" r:id="rId1"/>
    <p:sldLayoutId id="2147484039" r:id="rId2"/>
    <p:sldLayoutId id="2147484040" r:id="rId3"/>
    <p:sldLayoutId id="2147484041" r:id="rId4"/>
    <p:sldLayoutId id="2147484042" r:id="rId5"/>
    <p:sldLayoutId id="2147484043" r:id="rId6"/>
  </p:sldLayoutIdLst>
  <p:hf hdr="0" ftr="0" dt="0"/>
  <p:txStyles>
    <p:titleStyle>
      <a:lvl1pPr algn="l" defTabSz="914400" rtl="0" eaLnBrk="1" latinLnBrk="0" hangingPunct="1">
        <a:lnSpc>
          <a:spcPct val="90000"/>
        </a:lnSpc>
        <a:spcBef>
          <a:spcPct val="0"/>
        </a:spcBef>
        <a:buNone/>
        <a:defRPr lang="en-US" sz="4400" b="1" kern="1200" smtClean="0">
          <a:solidFill>
            <a:srgbClr val="FF994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800" kern="1200" baseline="0" smtClean="0">
          <a:solidFill>
            <a:srgbClr val="233535"/>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baseline="0" smtClean="0">
          <a:solidFill>
            <a:srgbClr val="233535"/>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baseline="0" smtClean="0">
          <a:solidFill>
            <a:srgbClr val="233535"/>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baseline="0" smtClean="0">
          <a:solidFill>
            <a:srgbClr val="233535"/>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baseline="0" smtClean="0">
          <a:solidFill>
            <a:srgbClr val="233535"/>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DF10912-18A0-F44F-85B5-6D643064DAC9}"/>
              </a:ext>
            </a:extLst>
          </p:cNvPr>
          <p:cNvSpPr/>
          <p:nvPr userDrawn="1"/>
        </p:nvSpPr>
        <p:spPr>
          <a:xfrm>
            <a:off x="11430001" y="-1"/>
            <a:ext cx="762000" cy="6858001"/>
          </a:xfrm>
          <a:prstGeom prst="rect">
            <a:avLst/>
          </a:prstGeom>
          <a:solidFill>
            <a:srgbClr val="FF9946"/>
          </a:solidFill>
          <a:ln>
            <a:solidFill>
              <a:srgbClr val="FF99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9946"/>
              </a:solidFill>
            </a:endParaRPr>
          </a:p>
        </p:txBody>
      </p:sp>
      <p:sp>
        <p:nvSpPr>
          <p:cNvPr id="2" name="Title Placeholder 1"/>
          <p:cNvSpPr>
            <a:spLocks noGrp="1"/>
          </p:cNvSpPr>
          <p:nvPr>
            <p:ph type="title"/>
          </p:nvPr>
        </p:nvSpPr>
        <p:spPr>
          <a:xfrm>
            <a:off x="54864" y="77722"/>
            <a:ext cx="9336947" cy="582226"/>
          </a:xfrm>
          <a:prstGeom prst="rect">
            <a:avLst/>
          </a:prstGeom>
        </p:spPr>
        <p:txBody>
          <a:bodyPr vert="horz" lIns="91440" tIns="45720" rIns="91440" bIns="45720" rtlCol="0" anchor="ctr">
            <a:normAutofit/>
          </a:bodyPr>
          <a:lstStyle/>
          <a:p>
            <a:pPr lvl="0"/>
            <a:r>
              <a:rPr lang="en-US"/>
              <a:t>Click to edit Master title style</a:t>
            </a:r>
          </a:p>
        </p:txBody>
      </p:sp>
      <p:sp>
        <p:nvSpPr>
          <p:cNvPr id="3" name="Text Placeholder 2"/>
          <p:cNvSpPr>
            <a:spLocks noGrp="1"/>
          </p:cNvSpPr>
          <p:nvPr>
            <p:ph type="body" idx="1"/>
          </p:nvPr>
        </p:nvSpPr>
        <p:spPr>
          <a:xfrm>
            <a:off x="54864" y="737671"/>
            <a:ext cx="11382757" cy="594792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9492" y="6320472"/>
            <a:ext cx="2743200" cy="365125"/>
          </a:xfrm>
          <a:prstGeom prst="rect">
            <a:avLst/>
          </a:prstGeom>
        </p:spPr>
        <p:txBody>
          <a:bodyPr vert="horz" lIns="91440" tIns="45720" rIns="91440" bIns="45720" rtlCol="0" anchor="ctr"/>
          <a:lstStyle>
            <a:lvl1pPr algn="r">
              <a:defRPr sz="1200">
                <a:solidFill>
                  <a:schemeClr val="bg1"/>
                </a:solidFill>
              </a:defRPr>
            </a:lvl1pPr>
          </a:lstStyle>
          <a:p>
            <a:fld id="{A7D369FA-B89E-4EE0-A45F-0DF1F84AA276}" type="slidenum">
              <a:rPr lang="en-US" smtClean="0"/>
              <a:pPr/>
              <a:t>‹#›</a:t>
            </a:fld>
            <a:endParaRPr lang="en-US"/>
          </a:p>
        </p:txBody>
      </p:sp>
      <p:pic>
        <p:nvPicPr>
          <p:cNvPr id="8" name="Graphic 7">
            <a:extLst>
              <a:ext uri="{FF2B5EF4-FFF2-40B4-BE49-F238E27FC236}">
                <a16:creationId xmlns:a16="http://schemas.microsoft.com/office/drawing/2014/main" id="{4B89FA30-96DF-9D4C-8A75-739A465937A0}"/>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337842" y="184402"/>
            <a:ext cx="2099779" cy="379478"/>
          </a:xfrm>
          <a:prstGeom prst="rect">
            <a:avLst/>
          </a:prstGeom>
        </p:spPr>
      </p:pic>
      <p:pic>
        <p:nvPicPr>
          <p:cNvPr id="26" name="Graphic 25">
            <a:extLst>
              <a:ext uri="{FF2B5EF4-FFF2-40B4-BE49-F238E27FC236}">
                <a16:creationId xmlns:a16="http://schemas.microsoft.com/office/drawing/2014/main" id="{9D4FC097-4E6A-6242-8824-FE2E2E4A9015}"/>
              </a:ext>
            </a:extLst>
          </p:cNvPr>
          <p:cNvPicPr>
            <a:picLocks noChangeAspect="1"/>
          </p:cNvPicPr>
          <p:nvPr userDrawn="1"/>
        </p:nvPicPr>
        <p:blipFill rotWithShape="1">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rcRect r="24359"/>
          <a:stretch/>
        </p:blipFill>
        <p:spPr>
          <a:xfrm>
            <a:off x="11068051" y="4532698"/>
            <a:ext cx="1123949" cy="1257300"/>
          </a:xfrm>
          <a:prstGeom prst="rect">
            <a:avLst/>
          </a:prstGeom>
        </p:spPr>
      </p:pic>
    </p:spTree>
    <p:extLst>
      <p:ext uri="{BB962C8B-B14F-4D97-AF65-F5344CB8AC3E}">
        <p14:creationId xmlns:p14="http://schemas.microsoft.com/office/powerpoint/2010/main" val="3012740803"/>
      </p:ext>
    </p:extLst>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Lst>
  <p:hf hdr="0" ftr="0" dt="0"/>
  <p:txStyles>
    <p:titleStyle>
      <a:lvl1pPr algn="l" defTabSz="914400" rtl="0" eaLnBrk="1" latinLnBrk="0" hangingPunct="1">
        <a:lnSpc>
          <a:spcPct val="90000"/>
        </a:lnSpc>
        <a:spcBef>
          <a:spcPct val="0"/>
        </a:spcBef>
        <a:buNone/>
        <a:defRPr lang="en-US" sz="4400" b="1" kern="1200" smtClean="0">
          <a:solidFill>
            <a:srgbClr val="FF994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800" kern="1200" baseline="0" smtClean="0">
          <a:solidFill>
            <a:srgbClr val="233535"/>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baseline="0" smtClean="0">
          <a:solidFill>
            <a:srgbClr val="233535"/>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baseline="0" smtClean="0">
          <a:solidFill>
            <a:srgbClr val="233535"/>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baseline="0" smtClean="0">
          <a:solidFill>
            <a:srgbClr val="233535"/>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baseline="0" smtClean="0">
          <a:solidFill>
            <a:srgbClr val="233535"/>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DF10912-18A0-F44F-85B5-6D643064DAC9}"/>
              </a:ext>
            </a:extLst>
          </p:cNvPr>
          <p:cNvSpPr/>
          <p:nvPr userDrawn="1"/>
        </p:nvSpPr>
        <p:spPr>
          <a:xfrm>
            <a:off x="11430001" y="-1"/>
            <a:ext cx="762000" cy="6858001"/>
          </a:xfrm>
          <a:prstGeom prst="rect">
            <a:avLst/>
          </a:prstGeom>
          <a:solidFill>
            <a:srgbClr val="FF9946"/>
          </a:solidFill>
          <a:ln>
            <a:solidFill>
              <a:srgbClr val="FF99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9946"/>
              </a:solidFill>
            </a:endParaRPr>
          </a:p>
        </p:txBody>
      </p:sp>
      <p:sp>
        <p:nvSpPr>
          <p:cNvPr id="2" name="Title Placeholder 1"/>
          <p:cNvSpPr>
            <a:spLocks noGrp="1"/>
          </p:cNvSpPr>
          <p:nvPr>
            <p:ph type="title"/>
          </p:nvPr>
        </p:nvSpPr>
        <p:spPr>
          <a:xfrm>
            <a:off x="54864" y="77722"/>
            <a:ext cx="9336947" cy="582226"/>
          </a:xfrm>
          <a:prstGeom prst="rect">
            <a:avLst/>
          </a:prstGeom>
        </p:spPr>
        <p:txBody>
          <a:bodyPr vert="horz" lIns="91440" tIns="45720" rIns="91440" bIns="45720" rtlCol="0" anchor="ctr">
            <a:normAutofit/>
          </a:bodyPr>
          <a:lstStyle/>
          <a:p>
            <a:pPr lvl="0"/>
            <a:r>
              <a:rPr lang="en-US"/>
              <a:t>Click to edit Master title style</a:t>
            </a:r>
          </a:p>
        </p:txBody>
      </p:sp>
      <p:sp>
        <p:nvSpPr>
          <p:cNvPr id="3" name="Text Placeholder 2"/>
          <p:cNvSpPr>
            <a:spLocks noGrp="1"/>
          </p:cNvSpPr>
          <p:nvPr>
            <p:ph type="body" idx="1"/>
          </p:nvPr>
        </p:nvSpPr>
        <p:spPr>
          <a:xfrm>
            <a:off x="54864" y="737671"/>
            <a:ext cx="11382757" cy="594792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9492" y="6320472"/>
            <a:ext cx="2743200" cy="365125"/>
          </a:xfrm>
          <a:prstGeom prst="rect">
            <a:avLst/>
          </a:prstGeom>
        </p:spPr>
        <p:txBody>
          <a:bodyPr vert="horz" lIns="91440" tIns="45720" rIns="91440" bIns="45720" rtlCol="0" anchor="ctr"/>
          <a:lstStyle>
            <a:lvl1pPr algn="r">
              <a:defRPr sz="1200">
                <a:solidFill>
                  <a:schemeClr val="bg1"/>
                </a:solidFill>
              </a:defRPr>
            </a:lvl1pPr>
          </a:lstStyle>
          <a:p>
            <a:fld id="{A7D369FA-B89E-4EE0-A45F-0DF1F84AA276}" type="slidenum">
              <a:rPr lang="en-US" smtClean="0"/>
              <a:pPr/>
              <a:t>‹#›</a:t>
            </a:fld>
            <a:endParaRPr lang="en-US"/>
          </a:p>
        </p:txBody>
      </p:sp>
      <p:pic>
        <p:nvPicPr>
          <p:cNvPr id="8" name="Graphic 7">
            <a:extLst>
              <a:ext uri="{FF2B5EF4-FFF2-40B4-BE49-F238E27FC236}">
                <a16:creationId xmlns:a16="http://schemas.microsoft.com/office/drawing/2014/main" id="{4B89FA30-96DF-9D4C-8A75-739A465937A0}"/>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337842" y="184402"/>
            <a:ext cx="2099779" cy="379478"/>
          </a:xfrm>
          <a:prstGeom prst="rect">
            <a:avLst/>
          </a:prstGeom>
        </p:spPr>
      </p:pic>
      <p:pic>
        <p:nvPicPr>
          <p:cNvPr id="26" name="Graphic 25">
            <a:extLst>
              <a:ext uri="{FF2B5EF4-FFF2-40B4-BE49-F238E27FC236}">
                <a16:creationId xmlns:a16="http://schemas.microsoft.com/office/drawing/2014/main" id="{9D4FC097-4E6A-6242-8824-FE2E2E4A9015}"/>
              </a:ext>
            </a:extLst>
          </p:cNvPr>
          <p:cNvPicPr>
            <a:picLocks noChangeAspect="1"/>
          </p:cNvPicPr>
          <p:nvPr userDrawn="1"/>
        </p:nvPicPr>
        <p:blipFill rotWithShape="1">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rcRect r="24359"/>
          <a:stretch/>
        </p:blipFill>
        <p:spPr>
          <a:xfrm>
            <a:off x="11068051" y="4532698"/>
            <a:ext cx="1123949" cy="1257300"/>
          </a:xfrm>
          <a:prstGeom prst="rect">
            <a:avLst/>
          </a:prstGeom>
        </p:spPr>
      </p:pic>
    </p:spTree>
    <p:extLst>
      <p:ext uri="{BB962C8B-B14F-4D97-AF65-F5344CB8AC3E}">
        <p14:creationId xmlns:p14="http://schemas.microsoft.com/office/powerpoint/2010/main" val="4241204505"/>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Lst>
  <p:hf hdr="0" ftr="0" dt="0"/>
  <p:txStyles>
    <p:titleStyle>
      <a:lvl1pPr algn="l" defTabSz="914400" rtl="0" eaLnBrk="1" latinLnBrk="0" hangingPunct="1">
        <a:lnSpc>
          <a:spcPct val="90000"/>
        </a:lnSpc>
        <a:spcBef>
          <a:spcPct val="0"/>
        </a:spcBef>
        <a:buNone/>
        <a:defRPr lang="en-US" sz="4400" b="1" kern="1200" smtClean="0">
          <a:solidFill>
            <a:srgbClr val="FF994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800" kern="1200" baseline="0" smtClean="0">
          <a:solidFill>
            <a:srgbClr val="233535"/>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baseline="0" smtClean="0">
          <a:solidFill>
            <a:srgbClr val="233535"/>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baseline="0" smtClean="0">
          <a:solidFill>
            <a:srgbClr val="233535"/>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baseline="0" smtClean="0">
          <a:solidFill>
            <a:srgbClr val="233535"/>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baseline="0" smtClean="0">
          <a:solidFill>
            <a:srgbClr val="233535"/>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DF10912-18A0-F44F-85B5-6D643064DAC9}"/>
              </a:ext>
            </a:extLst>
          </p:cNvPr>
          <p:cNvSpPr/>
          <p:nvPr userDrawn="1"/>
        </p:nvSpPr>
        <p:spPr>
          <a:xfrm>
            <a:off x="11430001" y="-1"/>
            <a:ext cx="762000" cy="6858001"/>
          </a:xfrm>
          <a:prstGeom prst="rect">
            <a:avLst/>
          </a:prstGeom>
          <a:solidFill>
            <a:srgbClr val="FF9946"/>
          </a:solidFill>
          <a:ln>
            <a:solidFill>
              <a:srgbClr val="FF99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9946"/>
              </a:solidFill>
            </a:endParaRPr>
          </a:p>
        </p:txBody>
      </p:sp>
      <p:sp>
        <p:nvSpPr>
          <p:cNvPr id="2" name="Title Placeholder 1"/>
          <p:cNvSpPr>
            <a:spLocks noGrp="1"/>
          </p:cNvSpPr>
          <p:nvPr>
            <p:ph type="title"/>
          </p:nvPr>
        </p:nvSpPr>
        <p:spPr>
          <a:xfrm>
            <a:off x="54864" y="77722"/>
            <a:ext cx="9336947" cy="582226"/>
          </a:xfrm>
          <a:prstGeom prst="rect">
            <a:avLst/>
          </a:prstGeom>
        </p:spPr>
        <p:txBody>
          <a:bodyPr vert="horz" lIns="91440" tIns="45720" rIns="91440" bIns="45720" rtlCol="0" anchor="ctr">
            <a:normAutofit/>
          </a:bodyPr>
          <a:lstStyle/>
          <a:p>
            <a:pPr lvl="0"/>
            <a:r>
              <a:rPr lang="en-US"/>
              <a:t>Click to edit Master title style</a:t>
            </a:r>
          </a:p>
        </p:txBody>
      </p:sp>
      <p:sp>
        <p:nvSpPr>
          <p:cNvPr id="3" name="Text Placeholder 2"/>
          <p:cNvSpPr>
            <a:spLocks noGrp="1"/>
          </p:cNvSpPr>
          <p:nvPr>
            <p:ph type="body" idx="1"/>
          </p:nvPr>
        </p:nvSpPr>
        <p:spPr>
          <a:xfrm>
            <a:off x="54864" y="737671"/>
            <a:ext cx="11382757" cy="594792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9492" y="6320472"/>
            <a:ext cx="2743200" cy="365125"/>
          </a:xfrm>
          <a:prstGeom prst="rect">
            <a:avLst/>
          </a:prstGeom>
        </p:spPr>
        <p:txBody>
          <a:bodyPr vert="horz" lIns="91440" tIns="45720" rIns="91440" bIns="45720" rtlCol="0" anchor="ctr"/>
          <a:lstStyle>
            <a:lvl1pPr algn="r">
              <a:defRPr sz="1200">
                <a:solidFill>
                  <a:schemeClr val="bg1"/>
                </a:solidFill>
              </a:defRPr>
            </a:lvl1pPr>
          </a:lstStyle>
          <a:p>
            <a:fld id="{A7D369FA-B89E-4EE0-A45F-0DF1F84AA276}" type="slidenum">
              <a:rPr lang="en-US" smtClean="0"/>
              <a:pPr/>
              <a:t>‹#›</a:t>
            </a:fld>
            <a:endParaRPr lang="en-US"/>
          </a:p>
        </p:txBody>
      </p:sp>
      <p:pic>
        <p:nvPicPr>
          <p:cNvPr id="8" name="Graphic 7">
            <a:extLst>
              <a:ext uri="{FF2B5EF4-FFF2-40B4-BE49-F238E27FC236}">
                <a16:creationId xmlns:a16="http://schemas.microsoft.com/office/drawing/2014/main" id="{4B89FA30-96DF-9D4C-8A75-739A465937A0}"/>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337842" y="184402"/>
            <a:ext cx="2099779" cy="379478"/>
          </a:xfrm>
          <a:prstGeom prst="rect">
            <a:avLst/>
          </a:prstGeom>
        </p:spPr>
      </p:pic>
      <p:pic>
        <p:nvPicPr>
          <p:cNvPr id="26" name="Graphic 25">
            <a:extLst>
              <a:ext uri="{FF2B5EF4-FFF2-40B4-BE49-F238E27FC236}">
                <a16:creationId xmlns:a16="http://schemas.microsoft.com/office/drawing/2014/main" id="{9D4FC097-4E6A-6242-8824-FE2E2E4A9015}"/>
              </a:ext>
            </a:extLst>
          </p:cNvPr>
          <p:cNvPicPr>
            <a:picLocks noChangeAspect="1"/>
          </p:cNvPicPr>
          <p:nvPr userDrawn="1"/>
        </p:nvPicPr>
        <p:blipFill rotWithShape="1">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rcRect r="24359"/>
          <a:stretch/>
        </p:blipFill>
        <p:spPr>
          <a:xfrm>
            <a:off x="11068051" y="4532698"/>
            <a:ext cx="1123949" cy="1257300"/>
          </a:xfrm>
          <a:prstGeom prst="rect">
            <a:avLst/>
          </a:prstGeom>
        </p:spPr>
      </p:pic>
    </p:spTree>
    <p:extLst>
      <p:ext uri="{BB962C8B-B14F-4D97-AF65-F5344CB8AC3E}">
        <p14:creationId xmlns:p14="http://schemas.microsoft.com/office/powerpoint/2010/main" val="2784349609"/>
      </p:ext>
    </p:extLst>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Lst>
  <p:hf hdr="0" ftr="0" dt="0"/>
  <p:txStyles>
    <p:titleStyle>
      <a:lvl1pPr algn="l" defTabSz="914400" rtl="0" eaLnBrk="1" latinLnBrk="0" hangingPunct="1">
        <a:lnSpc>
          <a:spcPct val="90000"/>
        </a:lnSpc>
        <a:spcBef>
          <a:spcPct val="0"/>
        </a:spcBef>
        <a:buNone/>
        <a:defRPr lang="en-US" sz="4400" b="1" kern="1200" smtClean="0">
          <a:solidFill>
            <a:srgbClr val="FF994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800" kern="1200" baseline="0" smtClean="0">
          <a:solidFill>
            <a:srgbClr val="233535"/>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baseline="0" smtClean="0">
          <a:solidFill>
            <a:srgbClr val="233535"/>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baseline="0" smtClean="0">
          <a:solidFill>
            <a:srgbClr val="233535"/>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baseline="0" smtClean="0">
          <a:solidFill>
            <a:srgbClr val="233535"/>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baseline="0" smtClean="0">
          <a:solidFill>
            <a:srgbClr val="233535"/>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image" Target="../media/image11.png"/><Relationship Id="rId4" Type="http://schemas.openxmlformats.org/officeDocument/2006/relationships/diagramLayout" Target="../diagrams/layout3.xml"/><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10" Type="http://schemas.openxmlformats.org/officeDocument/2006/relationships/image" Target="../media/image13.png"/><Relationship Id="rId4" Type="http://schemas.openxmlformats.org/officeDocument/2006/relationships/diagramLayout" Target="../diagrams/layout4.xml"/><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EE7DF4-FE26-4FE3-9B90-C9C61BFDE3CD}"/>
              </a:ext>
            </a:extLst>
          </p:cNvPr>
          <p:cNvSpPr>
            <a:spLocks noGrp="1"/>
          </p:cNvSpPr>
          <p:nvPr>
            <p:ph type="ctrTitle"/>
          </p:nvPr>
        </p:nvSpPr>
        <p:spPr/>
        <p:txBody>
          <a:bodyPr/>
          <a:lstStyle/>
          <a:p>
            <a:r>
              <a:rPr lang="en-US" dirty="0"/>
              <a:t>Tacoma Power 2024 IRP Public Workshop</a:t>
            </a:r>
          </a:p>
        </p:txBody>
      </p:sp>
      <p:sp>
        <p:nvSpPr>
          <p:cNvPr id="6" name="Subtitle 5">
            <a:extLst>
              <a:ext uri="{FF2B5EF4-FFF2-40B4-BE49-F238E27FC236}">
                <a16:creationId xmlns:a16="http://schemas.microsoft.com/office/drawing/2014/main" id="{1ED44535-C222-4E5C-B480-3413F7AED5B5}"/>
              </a:ext>
            </a:extLst>
          </p:cNvPr>
          <p:cNvSpPr>
            <a:spLocks noGrp="1"/>
          </p:cNvSpPr>
          <p:nvPr>
            <p:ph type="subTitle" idx="1"/>
          </p:nvPr>
        </p:nvSpPr>
        <p:spPr/>
        <p:txBody>
          <a:bodyPr/>
          <a:lstStyle/>
          <a:p>
            <a:r>
              <a:rPr lang="en-US" dirty="0"/>
              <a:t>June 25, 2024</a:t>
            </a:r>
          </a:p>
        </p:txBody>
      </p:sp>
      <p:sp>
        <p:nvSpPr>
          <p:cNvPr id="4" name="Slide Number Placeholder 3">
            <a:extLst>
              <a:ext uri="{FF2B5EF4-FFF2-40B4-BE49-F238E27FC236}">
                <a16:creationId xmlns:a16="http://schemas.microsoft.com/office/drawing/2014/main" id="{46053398-909F-467A-B735-235E2985EC92}"/>
              </a:ext>
            </a:extLst>
          </p:cNvPr>
          <p:cNvSpPr>
            <a:spLocks noGrp="1"/>
          </p:cNvSpPr>
          <p:nvPr>
            <p:ph type="sldNum" sz="quarter" idx="12"/>
          </p:nvPr>
        </p:nvSpPr>
        <p:spPr/>
        <p:txBody>
          <a:bodyPr/>
          <a:lstStyle/>
          <a:p>
            <a:fld id="{A7D369FA-B89E-4EE0-A45F-0DF1F84AA276}" type="slidenum">
              <a:rPr lang="en-US" smtClean="0"/>
              <a:t>1</a:t>
            </a:fld>
            <a:endParaRPr lang="en-US"/>
          </a:p>
        </p:txBody>
      </p:sp>
    </p:spTree>
    <p:extLst>
      <p:ext uri="{BB962C8B-B14F-4D97-AF65-F5344CB8AC3E}">
        <p14:creationId xmlns:p14="http://schemas.microsoft.com/office/powerpoint/2010/main" val="1525300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Likely direction of recommendations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26449050"/>
              </p:ext>
            </p:extLst>
          </p:nvPr>
        </p:nvGraphicFramePr>
        <p:xfrm>
          <a:off x="54864" y="844826"/>
          <a:ext cx="10912152" cy="58407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A7D369FA-B89E-4EE0-A45F-0DF1F84AA276}" type="slidenum">
              <a:rPr lang="en-US" smtClean="0"/>
              <a:t>10</a:t>
            </a:fld>
            <a:endParaRPr lang="en-US"/>
          </a:p>
        </p:txBody>
      </p:sp>
    </p:spTree>
    <p:extLst>
      <p:ext uri="{BB962C8B-B14F-4D97-AF65-F5344CB8AC3E}">
        <p14:creationId xmlns:p14="http://schemas.microsoft.com/office/powerpoint/2010/main" val="1126271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2B173-21F7-1973-3851-31BF06780AF9}"/>
              </a:ext>
            </a:extLst>
          </p:cNvPr>
          <p:cNvSpPr>
            <a:spLocks noGrp="1"/>
          </p:cNvSpPr>
          <p:nvPr>
            <p:ph type="title"/>
          </p:nvPr>
        </p:nvSpPr>
        <p:spPr>
          <a:xfrm>
            <a:off x="54864" y="77721"/>
            <a:ext cx="9336947" cy="987507"/>
          </a:xfrm>
        </p:spPr>
        <p:txBody>
          <a:bodyPr>
            <a:noAutofit/>
          </a:bodyPr>
          <a:lstStyle/>
          <a:p>
            <a:r>
              <a:rPr lang="en-US" sz="3200" dirty="0"/>
              <a:t>What might change our recommendations in the coming years?</a:t>
            </a:r>
          </a:p>
        </p:txBody>
      </p:sp>
      <p:sp>
        <p:nvSpPr>
          <p:cNvPr id="3" name="Content Placeholder 2">
            <a:extLst>
              <a:ext uri="{FF2B5EF4-FFF2-40B4-BE49-F238E27FC236}">
                <a16:creationId xmlns:a16="http://schemas.microsoft.com/office/drawing/2014/main" id="{F5267BE3-046F-2CF1-1520-900154F9CA80}"/>
              </a:ext>
            </a:extLst>
          </p:cNvPr>
          <p:cNvSpPr>
            <a:spLocks noGrp="1"/>
          </p:cNvSpPr>
          <p:nvPr>
            <p:ph idx="1"/>
          </p:nvPr>
        </p:nvSpPr>
        <p:spPr>
          <a:xfrm>
            <a:off x="54864" y="1225485"/>
            <a:ext cx="11382757" cy="5460112"/>
          </a:xfrm>
        </p:spPr>
        <p:txBody>
          <a:bodyPr/>
          <a:lstStyle/>
          <a:p>
            <a:pPr marL="0" indent="0">
              <a:buNone/>
            </a:pPr>
            <a:r>
              <a:rPr lang="en-US" dirty="0"/>
              <a:t>We might find we need additional sources of power generation or storage if we see:</a:t>
            </a:r>
          </a:p>
          <a:p>
            <a:r>
              <a:rPr lang="en-US" dirty="0"/>
              <a:t>Undesirable (for Tacoma Power) BPA product offerings</a:t>
            </a:r>
          </a:p>
          <a:p>
            <a:r>
              <a:rPr lang="en-US" dirty="0"/>
              <a:t>Extended difficulties with restoring </a:t>
            </a:r>
            <a:r>
              <a:rPr lang="en-US" dirty="0" err="1"/>
              <a:t>Riffe</a:t>
            </a:r>
            <a:r>
              <a:rPr lang="en-US" dirty="0"/>
              <a:t> Lake</a:t>
            </a:r>
          </a:p>
          <a:p>
            <a:r>
              <a:rPr lang="en-US" dirty="0"/>
              <a:t>Accelerated electrification</a:t>
            </a:r>
          </a:p>
          <a:p>
            <a:r>
              <a:rPr lang="en-US" dirty="0"/>
              <a:t>Data center load growth</a:t>
            </a:r>
          </a:p>
          <a:p>
            <a:r>
              <a:rPr lang="en-US" dirty="0"/>
              <a:t>Backsliding of conservation projections</a:t>
            </a:r>
          </a:p>
          <a:p>
            <a:endParaRPr lang="en-US" dirty="0"/>
          </a:p>
        </p:txBody>
      </p:sp>
      <p:sp>
        <p:nvSpPr>
          <p:cNvPr id="4" name="Slide Number Placeholder 3">
            <a:extLst>
              <a:ext uri="{FF2B5EF4-FFF2-40B4-BE49-F238E27FC236}">
                <a16:creationId xmlns:a16="http://schemas.microsoft.com/office/drawing/2014/main" id="{8E5A86F8-F1F2-5FD2-E1C7-982D7CD46AE3}"/>
              </a:ext>
            </a:extLst>
          </p:cNvPr>
          <p:cNvSpPr>
            <a:spLocks noGrp="1"/>
          </p:cNvSpPr>
          <p:nvPr>
            <p:ph type="sldNum" sz="quarter" idx="12"/>
          </p:nvPr>
        </p:nvSpPr>
        <p:spPr/>
        <p:txBody>
          <a:bodyPr/>
          <a:lstStyle/>
          <a:p>
            <a:fld id="{A7D369FA-B89E-4EE0-A45F-0DF1F84AA276}" type="slidenum">
              <a:rPr lang="en-US" smtClean="0"/>
              <a:t>11</a:t>
            </a:fld>
            <a:endParaRPr lang="en-US"/>
          </a:p>
        </p:txBody>
      </p:sp>
    </p:spTree>
    <p:extLst>
      <p:ext uri="{BB962C8B-B14F-4D97-AF65-F5344CB8AC3E}">
        <p14:creationId xmlns:p14="http://schemas.microsoft.com/office/powerpoint/2010/main" val="4126424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D5E5F-BA61-561D-3300-46C1EAD0A680}"/>
              </a:ext>
            </a:extLst>
          </p:cNvPr>
          <p:cNvSpPr>
            <a:spLocks noGrp="1"/>
          </p:cNvSpPr>
          <p:nvPr>
            <p:ph type="title"/>
          </p:nvPr>
        </p:nvSpPr>
        <p:spPr/>
        <p:txBody>
          <a:bodyPr>
            <a:normAutofit fontScale="90000"/>
          </a:bodyPr>
          <a:lstStyle/>
          <a:p>
            <a:r>
              <a:rPr lang="en-US" dirty="0"/>
              <a:t>Likely direction of recommendations</a:t>
            </a:r>
          </a:p>
        </p:txBody>
      </p:sp>
      <p:sp>
        <p:nvSpPr>
          <p:cNvPr id="3" name="Content Placeholder 2">
            <a:extLst>
              <a:ext uri="{FF2B5EF4-FFF2-40B4-BE49-F238E27FC236}">
                <a16:creationId xmlns:a16="http://schemas.microsoft.com/office/drawing/2014/main" id="{6209F1CD-87FD-D4BA-6873-C7A4BE1D2F74}"/>
              </a:ext>
            </a:extLst>
          </p:cNvPr>
          <p:cNvSpPr>
            <a:spLocks noGrp="1"/>
          </p:cNvSpPr>
          <p:nvPr>
            <p:ph idx="1"/>
          </p:nvPr>
        </p:nvSpPr>
        <p:spPr>
          <a:xfrm>
            <a:off x="54864" y="906636"/>
            <a:ext cx="11382757" cy="5947926"/>
          </a:xfrm>
        </p:spPr>
        <p:txBody>
          <a:bodyPr>
            <a:normAutofit fontScale="70000" lnSpcReduction="20000"/>
          </a:bodyPr>
          <a:lstStyle/>
          <a:p>
            <a:pPr marL="514350" indent="-514350">
              <a:buFont typeface="+mj-lt"/>
              <a:buAutoNum type="arabicPeriod"/>
            </a:pPr>
            <a:r>
              <a:rPr lang="en-US" dirty="0"/>
              <a:t>Select the </a:t>
            </a:r>
            <a:r>
              <a:rPr lang="en-US" b="1" dirty="0">
                <a:solidFill>
                  <a:schemeClr val="accent2"/>
                </a:solidFill>
              </a:rPr>
              <a:t>BPA product </a:t>
            </a:r>
            <a:r>
              <a:rPr lang="en-US" dirty="0"/>
              <a:t>that offers best balance of winter shaping capacity and summer energy for our next contract</a:t>
            </a:r>
          </a:p>
          <a:p>
            <a:pPr marL="514350" indent="-514350">
              <a:buFont typeface="+mj-lt"/>
              <a:buAutoNum type="arabicPeriod"/>
            </a:pPr>
            <a:r>
              <a:rPr lang="en-US" dirty="0"/>
              <a:t>Prioritize strategies that build upon </a:t>
            </a:r>
            <a:r>
              <a:rPr lang="en-US" b="1" dirty="0">
                <a:solidFill>
                  <a:schemeClr val="accent2"/>
                </a:solidFill>
              </a:rPr>
              <a:t>existing resource infrastructure</a:t>
            </a:r>
          </a:p>
          <a:p>
            <a:pPr marL="971550" lvl="1" indent="-514350">
              <a:buFont typeface="+mj-lt"/>
              <a:buAutoNum type="alphaLcParenR"/>
            </a:pPr>
            <a:r>
              <a:rPr lang="en-US" dirty="0"/>
              <a:t>Further analyze feasibility and cost of adjusting wholesale marketing practices to preserve water/generator capacity over the winter</a:t>
            </a:r>
          </a:p>
          <a:p>
            <a:pPr marL="971550" lvl="1" indent="-514350">
              <a:buFont typeface="+mj-lt"/>
              <a:buAutoNum type="alphaLcParenR"/>
            </a:pPr>
            <a:r>
              <a:rPr lang="en-US" dirty="0"/>
              <a:t>Restoration of </a:t>
            </a:r>
            <a:r>
              <a:rPr lang="en-US" dirty="0" err="1"/>
              <a:t>Riffe</a:t>
            </a:r>
            <a:r>
              <a:rPr lang="en-US" dirty="0"/>
              <a:t> Lake</a:t>
            </a:r>
          </a:p>
          <a:p>
            <a:pPr marL="971550" lvl="1" indent="-514350">
              <a:buFont typeface="+mj-lt"/>
              <a:buAutoNum type="alphaLcParenR"/>
            </a:pPr>
            <a:r>
              <a:rPr lang="en-US" dirty="0"/>
              <a:t>Incremental capacity additions to generators during rebuilds</a:t>
            </a:r>
          </a:p>
          <a:p>
            <a:pPr marL="971550" lvl="1" indent="-514350">
              <a:buFont typeface="+mj-lt"/>
              <a:buAutoNum type="alphaLcParenR"/>
            </a:pPr>
            <a:r>
              <a:rPr lang="en-US" dirty="0"/>
              <a:t>Add generator or pumped storage at Cowlitz Hydroelectric project</a:t>
            </a:r>
          </a:p>
          <a:p>
            <a:pPr marL="971550" lvl="1" indent="-514350">
              <a:buFont typeface="+mj-lt"/>
              <a:buAutoNum type="alphaLcParenR"/>
            </a:pPr>
            <a:r>
              <a:rPr lang="en-US" dirty="0"/>
              <a:t>More energy efficiency than currently planned</a:t>
            </a:r>
          </a:p>
          <a:p>
            <a:pPr marL="971550" lvl="1" indent="-514350">
              <a:buFont typeface="+mj-lt"/>
              <a:buAutoNum type="alphaLcParenR"/>
            </a:pPr>
            <a:r>
              <a:rPr lang="en-US" dirty="0"/>
              <a:t>Demand response when feasible and cost-effective</a:t>
            </a:r>
          </a:p>
          <a:p>
            <a:pPr marL="971550" lvl="1" indent="-514350">
              <a:buFont typeface="+mj-lt"/>
              <a:buAutoNum type="alphaLcParenR"/>
            </a:pPr>
            <a:r>
              <a:rPr lang="en-US" dirty="0"/>
              <a:t>Purchase supplemental power from BPA at a higher price when possible</a:t>
            </a:r>
          </a:p>
          <a:p>
            <a:pPr marL="514350" indent="-514350">
              <a:buFont typeface="+mj-lt"/>
              <a:buAutoNum type="arabicPeriod"/>
            </a:pPr>
            <a:r>
              <a:rPr lang="en-US" dirty="0"/>
              <a:t>Further explore extent to which it is prudent to rely on </a:t>
            </a:r>
            <a:r>
              <a:rPr lang="en-US" b="1" dirty="0">
                <a:solidFill>
                  <a:schemeClr val="accent2"/>
                </a:solidFill>
              </a:rPr>
              <a:t>wholesale markets</a:t>
            </a:r>
            <a:r>
              <a:rPr lang="en-US" b="1" dirty="0"/>
              <a:t> </a:t>
            </a:r>
            <a:r>
              <a:rPr lang="en-US" dirty="0"/>
              <a:t>as a backstop during our specific times of need</a:t>
            </a:r>
          </a:p>
          <a:p>
            <a:pPr marL="514350" indent="-514350">
              <a:buFont typeface="+mj-lt"/>
              <a:buAutoNum type="arabicPeriod"/>
            </a:pPr>
            <a:r>
              <a:rPr lang="en-US" dirty="0"/>
              <a:t>Develop </a:t>
            </a:r>
            <a:r>
              <a:rPr lang="en-US" b="1" dirty="0">
                <a:solidFill>
                  <a:schemeClr val="accent2"/>
                </a:solidFill>
              </a:rPr>
              <a:t>emergency action/resiliency plan </a:t>
            </a:r>
            <a:r>
              <a:rPr lang="en-US" dirty="0"/>
              <a:t>to prepare for unlikely extreme events that compromises resource adequacy</a:t>
            </a:r>
          </a:p>
          <a:p>
            <a:pPr marL="514350" indent="-514350">
              <a:buFont typeface="+mj-lt"/>
              <a:buAutoNum type="arabicPeriod"/>
            </a:pPr>
            <a:r>
              <a:rPr lang="en-US" dirty="0"/>
              <a:t>Acquiring a large new resource will still be considered but is unlikely to be our preferred strategy in immediate future unless we start to see a confluence of factors emerge, including:</a:t>
            </a:r>
          </a:p>
          <a:p>
            <a:pPr marL="971550" lvl="1" indent="-514350">
              <a:buFont typeface="+mj-lt"/>
              <a:buAutoNum type="alphaLcParenR"/>
            </a:pPr>
            <a:r>
              <a:rPr lang="en-US" dirty="0"/>
              <a:t>Undesirable BPA product offerings</a:t>
            </a:r>
          </a:p>
          <a:p>
            <a:pPr marL="971550" lvl="1" indent="-514350">
              <a:buFont typeface="+mj-lt"/>
              <a:buAutoNum type="alphaLcParenR"/>
            </a:pPr>
            <a:r>
              <a:rPr lang="en-US" dirty="0"/>
              <a:t>Extended difficulties with restoring </a:t>
            </a:r>
            <a:r>
              <a:rPr lang="en-US" dirty="0" err="1"/>
              <a:t>Riffe</a:t>
            </a:r>
            <a:r>
              <a:rPr lang="en-US" dirty="0"/>
              <a:t> Lake</a:t>
            </a:r>
          </a:p>
          <a:p>
            <a:pPr marL="971550" lvl="1" indent="-514350">
              <a:buFont typeface="+mj-lt"/>
              <a:buAutoNum type="alphaLcParenR"/>
            </a:pPr>
            <a:r>
              <a:rPr lang="en-US" dirty="0"/>
              <a:t>Accelerated electrification</a:t>
            </a:r>
          </a:p>
          <a:p>
            <a:pPr marL="971550" lvl="1" indent="-514350">
              <a:buFont typeface="+mj-lt"/>
              <a:buAutoNum type="alphaLcParenR"/>
            </a:pPr>
            <a:r>
              <a:rPr lang="en-US" dirty="0"/>
              <a:t>Data center load growth</a:t>
            </a:r>
          </a:p>
          <a:p>
            <a:pPr marL="971550" lvl="1" indent="-514350">
              <a:buFont typeface="+mj-lt"/>
              <a:buAutoNum type="alphaLcParenR"/>
            </a:pPr>
            <a:r>
              <a:rPr lang="en-US" dirty="0"/>
              <a:t>Backsliding of conservation projections</a:t>
            </a:r>
          </a:p>
        </p:txBody>
      </p:sp>
      <p:sp>
        <p:nvSpPr>
          <p:cNvPr id="4" name="Slide Number Placeholder 3">
            <a:extLst>
              <a:ext uri="{FF2B5EF4-FFF2-40B4-BE49-F238E27FC236}">
                <a16:creationId xmlns:a16="http://schemas.microsoft.com/office/drawing/2014/main" id="{95599C23-C23A-D24D-25EC-5DE823E9B57C}"/>
              </a:ext>
            </a:extLst>
          </p:cNvPr>
          <p:cNvSpPr>
            <a:spLocks noGrp="1"/>
          </p:cNvSpPr>
          <p:nvPr>
            <p:ph type="sldNum" sz="quarter" idx="12"/>
          </p:nvPr>
        </p:nvSpPr>
        <p:spPr/>
        <p:txBody>
          <a:bodyPr/>
          <a:lstStyle/>
          <a:p>
            <a:fld id="{A7D369FA-B89E-4EE0-A45F-0DF1F84AA276}" type="slidenum">
              <a:rPr lang="en-US" smtClean="0"/>
              <a:t>12</a:t>
            </a:fld>
            <a:endParaRPr lang="en-US"/>
          </a:p>
        </p:txBody>
      </p:sp>
    </p:spTree>
    <p:extLst>
      <p:ext uri="{BB962C8B-B14F-4D97-AF65-F5344CB8AC3E}">
        <p14:creationId xmlns:p14="http://schemas.microsoft.com/office/powerpoint/2010/main" val="2600549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5743611" cy="2852737"/>
          </a:xfrm>
        </p:spPr>
        <p:txBody>
          <a:bodyPr/>
          <a:lstStyle/>
          <a:p>
            <a:r>
              <a:rPr lang="en-US" dirty="0"/>
              <a:t>Preliminary Action Plan</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A7D369FA-B89E-4EE0-A45F-0DF1F84AA276}" type="slidenum">
              <a:rPr lang="en-US" smtClean="0"/>
              <a:t>13</a:t>
            </a:fld>
            <a:endParaRPr lang="en-US"/>
          </a:p>
        </p:txBody>
      </p:sp>
      <p:graphicFrame>
        <p:nvGraphicFramePr>
          <p:cNvPr id="5" name="Diagram 4"/>
          <p:cNvGraphicFramePr/>
          <p:nvPr>
            <p:extLst>
              <p:ext uri="{D42A27DB-BD31-4B8C-83A1-F6EECF244321}">
                <p14:modId xmlns:p14="http://schemas.microsoft.com/office/powerpoint/2010/main" val="3812534836"/>
              </p:ext>
            </p:extLst>
          </p:nvPr>
        </p:nvGraphicFramePr>
        <p:xfrm>
          <a:off x="6089650" y="770563"/>
          <a:ext cx="4831779" cy="6087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6084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5EAEA5D-5DF9-9C45-199F-84DC5FCD8999}"/>
              </a:ext>
            </a:extLst>
          </p:cNvPr>
          <p:cNvSpPr>
            <a:spLocks noGrp="1"/>
          </p:cNvSpPr>
          <p:nvPr>
            <p:ph type="title"/>
          </p:nvPr>
        </p:nvSpPr>
        <p:spPr/>
        <p:txBody>
          <a:bodyPr>
            <a:normAutofit fontScale="90000"/>
          </a:bodyPr>
          <a:lstStyle/>
          <a:p>
            <a:r>
              <a:rPr lang="en-US" dirty="0"/>
              <a:t>Supply-side resources</a:t>
            </a:r>
          </a:p>
        </p:txBody>
      </p:sp>
      <p:sp>
        <p:nvSpPr>
          <p:cNvPr id="8" name="Content Placeholder 7">
            <a:extLst>
              <a:ext uri="{FF2B5EF4-FFF2-40B4-BE49-F238E27FC236}">
                <a16:creationId xmlns:a16="http://schemas.microsoft.com/office/drawing/2014/main" id="{B26AC917-F843-AC87-6260-FB990E78EB83}"/>
              </a:ext>
            </a:extLst>
          </p:cNvPr>
          <p:cNvSpPr>
            <a:spLocks noGrp="1"/>
          </p:cNvSpPr>
          <p:nvPr>
            <p:ph sz="half" idx="1"/>
          </p:nvPr>
        </p:nvSpPr>
        <p:spPr/>
        <p:txBody>
          <a:bodyPr>
            <a:normAutofit fontScale="92500" lnSpcReduction="20000"/>
          </a:bodyPr>
          <a:lstStyle/>
          <a:p>
            <a:pPr marL="0" indent="0">
              <a:buNone/>
            </a:pPr>
            <a:r>
              <a:rPr lang="en-US" b="1" dirty="0"/>
              <a:t>Next 4 years</a:t>
            </a:r>
          </a:p>
          <a:p>
            <a:r>
              <a:rPr lang="en-US" dirty="0"/>
              <a:t>Update BPA analysis and sign new contract</a:t>
            </a:r>
          </a:p>
          <a:p>
            <a:r>
              <a:rPr lang="en-US" dirty="0"/>
              <a:t>Continue to seek FERC* approval to restore </a:t>
            </a:r>
            <a:r>
              <a:rPr lang="en-US" dirty="0" err="1"/>
              <a:t>Riffe</a:t>
            </a:r>
            <a:r>
              <a:rPr lang="en-US" dirty="0"/>
              <a:t> Lake restoration</a:t>
            </a:r>
          </a:p>
          <a:p>
            <a:r>
              <a:rPr lang="en-US" dirty="0"/>
              <a:t>Conduct Cowlitz pumped storage feasibility and cost assessment</a:t>
            </a:r>
          </a:p>
          <a:p>
            <a:r>
              <a:rPr lang="en-US" dirty="0"/>
              <a:t>Add incremental capacity to existing generators during scheduled rebuilds whenever cost-effective</a:t>
            </a:r>
          </a:p>
          <a:p>
            <a:r>
              <a:rPr lang="en-US" dirty="0"/>
              <a:t>Re-evaluate need for other new supply-side resources in conjunction with BPA analysis</a:t>
            </a:r>
          </a:p>
          <a:p>
            <a:r>
              <a:rPr lang="en-US" dirty="0"/>
              <a:t>Continue to explore opportunities to partner to reduce cost of new supply-side resource</a:t>
            </a:r>
          </a:p>
        </p:txBody>
      </p:sp>
      <p:sp>
        <p:nvSpPr>
          <p:cNvPr id="9" name="Content Placeholder 8">
            <a:extLst>
              <a:ext uri="{FF2B5EF4-FFF2-40B4-BE49-F238E27FC236}">
                <a16:creationId xmlns:a16="http://schemas.microsoft.com/office/drawing/2014/main" id="{CE496D2E-F65C-6A89-4580-9197A52D77E4}"/>
              </a:ext>
            </a:extLst>
          </p:cNvPr>
          <p:cNvSpPr>
            <a:spLocks noGrp="1"/>
          </p:cNvSpPr>
          <p:nvPr>
            <p:ph sz="half" idx="2"/>
          </p:nvPr>
        </p:nvSpPr>
        <p:spPr/>
        <p:txBody>
          <a:bodyPr>
            <a:normAutofit fontScale="92500" lnSpcReduction="20000"/>
          </a:bodyPr>
          <a:lstStyle/>
          <a:p>
            <a:pPr marL="0" indent="0">
              <a:buNone/>
            </a:pPr>
            <a:r>
              <a:rPr lang="en-US" b="1" dirty="0"/>
              <a:t>Next 10 years</a:t>
            </a:r>
          </a:p>
          <a:p>
            <a:r>
              <a:rPr lang="en-US" dirty="0"/>
              <a:t>Restore </a:t>
            </a:r>
            <a:r>
              <a:rPr lang="en-US" dirty="0" err="1"/>
              <a:t>Riffe</a:t>
            </a:r>
            <a:r>
              <a:rPr lang="en-US" dirty="0"/>
              <a:t> Lake to full pool if approved by FERC*</a:t>
            </a:r>
          </a:p>
          <a:p>
            <a:r>
              <a:rPr lang="en-US" dirty="0"/>
              <a:t>Seek license amendment to add pumped storage or additional generator at Cowlitz as part of FERC* re-licensing process if feasible and cost-effective</a:t>
            </a:r>
          </a:p>
          <a:p>
            <a:r>
              <a:rPr lang="en-US" dirty="0"/>
              <a:t>Add incremental capacity to existing generators during scheduled rebuilds whenever cost-effective</a:t>
            </a:r>
          </a:p>
          <a:p>
            <a:r>
              <a:rPr lang="en-US" dirty="0"/>
              <a:t>Continue to explore opportunities to partner to reduce cost of new supply-side resource</a:t>
            </a:r>
          </a:p>
          <a:p>
            <a:endParaRPr lang="en-US" dirty="0"/>
          </a:p>
        </p:txBody>
      </p:sp>
      <p:sp>
        <p:nvSpPr>
          <p:cNvPr id="4" name="Slide Number Placeholder 3">
            <a:extLst>
              <a:ext uri="{FF2B5EF4-FFF2-40B4-BE49-F238E27FC236}">
                <a16:creationId xmlns:a16="http://schemas.microsoft.com/office/drawing/2014/main" id="{18A24DC8-C31A-86C4-1C33-7BE93401BBE9}"/>
              </a:ext>
            </a:extLst>
          </p:cNvPr>
          <p:cNvSpPr>
            <a:spLocks noGrp="1"/>
          </p:cNvSpPr>
          <p:nvPr>
            <p:ph type="sldNum" sz="quarter" idx="12"/>
          </p:nvPr>
        </p:nvSpPr>
        <p:spPr/>
        <p:txBody>
          <a:bodyPr/>
          <a:lstStyle/>
          <a:p>
            <a:fld id="{A7D369FA-B89E-4EE0-A45F-0DF1F84AA276}" type="slidenum">
              <a:rPr lang="en-US" smtClean="0"/>
              <a:t>14</a:t>
            </a:fld>
            <a:endParaRPr lang="en-US"/>
          </a:p>
        </p:txBody>
      </p:sp>
      <p:sp>
        <p:nvSpPr>
          <p:cNvPr id="2" name="TextBox 1">
            <a:extLst>
              <a:ext uri="{FF2B5EF4-FFF2-40B4-BE49-F238E27FC236}">
                <a16:creationId xmlns:a16="http://schemas.microsoft.com/office/drawing/2014/main" id="{187AA7F8-34EC-9949-0BE4-EF3B4B06DFA3}"/>
              </a:ext>
            </a:extLst>
          </p:cNvPr>
          <p:cNvSpPr txBox="1"/>
          <p:nvPr/>
        </p:nvSpPr>
        <p:spPr>
          <a:xfrm>
            <a:off x="131976" y="6488668"/>
            <a:ext cx="4631653" cy="369332"/>
          </a:xfrm>
          <a:prstGeom prst="rect">
            <a:avLst/>
          </a:prstGeom>
          <a:noFill/>
        </p:spPr>
        <p:txBody>
          <a:bodyPr wrap="none" rtlCol="0">
            <a:spAutoFit/>
          </a:bodyPr>
          <a:lstStyle/>
          <a:p>
            <a:r>
              <a:rPr lang="en-US" dirty="0"/>
              <a:t>*FERC = Federal Energy Regulatory Commission</a:t>
            </a:r>
            <a:endParaRPr lang="en-US" b="1" dirty="0">
              <a:solidFill>
                <a:schemeClr val="accent2"/>
              </a:solidFill>
            </a:endParaRPr>
          </a:p>
        </p:txBody>
      </p:sp>
    </p:spTree>
    <p:extLst>
      <p:ext uri="{BB962C8B-B14F-4D97-AF65-F5344CB8AC3E}">
        <p14:creationId xmlns:p14="http://schemas.microsoft.com/office/powerpoint/2010/main" val="2379667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1417C-0F0A-2EF3-4FAA-43CDDCF1AD2E}"/>
              </a:ext>
            </a:extLst>
          </p:cNvPr>
          <p:cNvSpPr>
            <a:spLocks noGrp="1"/>
          </p:cNvSpPr>
          <p:nvPr>
            <p:ph type="title"/>
          </p:nvPr>
        </p:nvSpPr>
        <p:spPr/>
        <p:txBody>
          <a:bodyPr>
            <a:normAutofit fontScale="90000"/>
          </a:bodyPr>
          <a:lstStyle/>
          <a:p>
            <a:r>
              <a:rPr lang="en-US" dirty="0"/>
              <a:t>Demand-side resources &amp; equity</a:t>
            </a:r>
          </a:p>
        </p:txBody>
      </p:sp>
      <p:sp>
        <p:nvSpPr>
          <p:cNvPr id="3" name="Content Placeholder 2">
            <a:extLst>
              <a:ext uri="{FF2B5EF4-FFF2-40B4-BE49-F238E27FC236}">
                <a16:creationId xmlns:a16="http://schemas.microsoft.com/office/drawing/2014/main" id="{68E3AB40-968B-196F-8EED-8274A1732FF6}"/>
              </a:ext>
            </a:extLst>
          </p:cNvPr>
          <p:cNvSpPr>
            <a:spLocks noGrp="1"/>
          </p:cNvSpPr>
          <p:nvPr>
            <p:ph sz="half" idx="1"/>
          </p:nvPr>
        </p:nvSpPr>
        <p:spPr/>
        <p:txBody>
          <a:bodyPr/>
          <a:lstStyle/>
          <a:p>
            <a:pPr marL="0" indent="0">
              <a:buNone/>
            </a:pPr>
            <a:r>
              <a:rPr lang="en-US" b="1" dirty="0"/>
              <a:t>Next 4 years</a:t>
            </a:r>
          </a:p>
          <a:p>
            <a:r>
              <a:rPr lang="en-US" dirty="0"/>
              <a:t>Continue piloting demand response opportunities</a:t>
            </a:r>
          </a:p>
          <a:p>
            <a:r>
              <a:rPr lang="en-US" dirty="0"/>
              <a:t>Acquire 2-year conservation target set in 2024-2043 conservation potential assessment (CPA)</a:t>
            </a:r>
          </a:p>
          <a:p>
            <a:r>
              <a:rPr lang="en-US" dirty="0"/>
              <a:t>Explore potential updates to CEIP equity indicators </a:t>
            </a:r>
          </a:p>
          <a:p>
            <a:r>
              <a:rPr lang="en-US" dirty="0"/>
              <a:t>Explore opportunities for conservation programs to collaborate with TPCHD </a:t>
            </a:r>
          </a:p>
          <a:p>
            <a:endParaRPr lang="en-US" dirty="0"/>
          </a:p>
        </p:txBody>
      </p:sp>
      <p:sp>
        <p:nvSpPr>
          <p:cNvPr id="4" name="Content Placeholder 3">
            <a:extLst>
              <a:ext uri="{FF2B5EF4-FFF2-40B4-BE49-F238E27FC236}">
                <a16:creationId xmlns:a16="http://schemas.microsoft.com/office/drawing/2014/main" id="{F9FB54E9-3D1B-66C9-0479-8B8B66DF2D33}"/>
              </a:ext>
            </a:extLst>
          </p:cNvPr>
          <p:cNvSpPr>
            <a:spLocks noGrp="1"/>
          </p:cNvSpPr>
          <p:nvPr>
            <p:ph sz="half" idx="2"/>
          </p:nvPr>
        </p:nvSpPr>
        <p:spPr/>
        <p:txBody>
          <a:bodyPr/>
          <a:lstStyle/>
          <a:p>
            <a:pPr marL="0" indent="0">
              <a:buNone/>
            </a:pPr>
            <a:r>
              <a:rPr lang="en-US" b="1" dirty="0"/>
              <a:t>Next 10 years</a:t>
            </a:r>
          </a:p>
          <a:p>
            <a:r>
              <a:rPr lang="en-US" dirty="0"/>
              <a:t>Scale up demand response opportunities found to be successful and cost-effective in pilots</a:t>
            </a:r>
          </a:p>
          <a:p>
            <a:r>
              <a:rPr lang="en-US" dirty="0"/>
              <a:t>Regularly update Conservation Potential Assessment (CPA) and continue to acquire 2-year targets set in CPA</a:t>
            </a:r>
          </a:p>
          <a:p>
            <a:r>
              <a:rPr lang="en-US" dirty="0"/>
              <a:t>Continue to identify opportunities to improve outcomes tracked in CEIP equity indicators</a:t>
            </a:r>
          </a:p>
          <a:p>
            <a:endParaRPr lang="en-US" dirty="0"/>
          </a:p>
        </p:txBody>
      </p:sp>
      <p:sp>
        <p:nvSpPr>
          <p:cNvPr id="5" name="Slide Number Placeholder 4">
            <a:extLst>
              <a:ext uri="{FF2B5EF4-FFF2-40B4-BE49-F238E27FC236}">
                <a16:creationId xmlns:a16="http://schemas.microsoft.com/office/drawing/2014/main" id="{66E7BAE9-CA35-3611-4D1F-17F7B8642A63}"/>
              </a:ext>
            </a:extLst>
          </p:cNvPr>
          <p:cNvSpPr>
            <a:spLocks noGrp="1"/>
          </p:cNvSpPr>
          <p:nvPr>
            <p:ph type="sldNum" sz="quarter" idx="12"/>
          </p:nvPr>
        </p:nvSpPr>
        <p:spPr/>
        <p:txBody>
          <a:bodyPr/>
          <a:lstStyle/>
          <a:p>
            <a:fld id="{A7D369FA-B89E-4EE0-A45F-0DF1F84AA276}" type="slidenum">
              <a:rPr lang="en-US" smtClean="0"/>
              <a:t>15</a:t>
            </a:fld>
            <a:endParaRPr lang="en-US"/>
          </a:p>
        </p:txBody>
      </p:sp>
    </p:spTree>
    <p:extLst>
      <p:ext uri="{BB962C8B-B14F-4D97-AF65-F5344CB8AC3E}">
        <p14:creationId xmlns:p14="http://schemas.microsoft.com/office/powerpoint/2010/main" val="1134484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7BD78-0E4D-A958-0455-A4A0D012FC77}"/>
              </a:ext>
            </a:extLst>
          </p:cNvPr>
          <p:cNvSpPr>
            <a:spLocks noGrp="1"/>
          </p:cNvSpPr>
          <p:nvPr>
            <p:ph type="title"/>
          </p:nvPr>
        </p:nvSpPr>
        <p:spPr/>
        <p:txBody>
          <a:bodyPr>
            <a:normAutofit fontScale="90000"/>
          </a:bodyPr>
          <a:lstStyle/>
          <a:p>
            <a:r>
              <a:rPr lang="en-US" dirty="0"/>
              <a:t>Other important actions</a:t>
            </a:r>
          </a:p>
        </p:txBody>
      </p:sp>
      <p:sp>
        <p:nvSpPr>
          <p:cNvPr id="3" name="Content Placeholder 2">
            <a:extLst>
              <a:ext uri="{FF2B5EF4-FFF2-40B4-BE49-F238E27FC236}">
                <a16:creationId xmlns:a16="http://schemas.microsoft.com/office/drawing/2014/main" id="{F14E7871-26EB-9E6F-7DB9-861AF6CD05AB}"/>
              </a:ext>
            </a:extLst>
          </p:cNvPr>
          <p:cNvSpPr>
            <a:spLocks noGrp="1"/>
          </p:cNvSpPr>
          <p:nvPr>
            <p:ph sz="half" idx="1"/>
          </p:nvPr>
        </p:nvSpPr>
        <p:spPr/>
        <p:txBody>
          <a:bodyPr/>
          <a:lstStyle/>
          <a:p>
            <a:pPr marL="0" indent="0">
              <a:buNone/>
            </a:pPr>
            <a:r>
              <a:rPr lang="en-US" b="1" dirty="0"/>
              <a:t>Next 4 years</a:t>
            </a:r>
          </a:p>
          <a:p>
            <a:r>
              <a:rPr lang="en-US" dirty="0"/>
              <a:t>Track progress of electrification and data center load potential</a:t>
            </a:r>
          </a:p>
          <a:p>
            <a:r>
              <a:rPr lang="en-US" dirty="0"/>
              <a:t>Develop emergency action/resiliency plan to prepare for (very) unlikely extreme events that compromises resource adequacy</a:t>
            </a:r>
          </a:p>
        </p:txBody>
      </p:sp>
      <p:sp>
        <p:nvSpPr>
          <p:cNvPr id="4" name="Content Placeholder 3">
            <a:extLst>
              <a:ext uri="{FF2B5EF4-FFF2-40B4-BE49-F238E27FC236}">
                <a16:creationId xmlns:a16="http://schemas.microsoft.com/office/drawing/2014/main" id="{2235A1A0-C692-4EA5-DCB0-45A397769699}"/>
              </a:ext>
            </a:extLst>
          </p:cNvPr>
          <p:cNvSpPr>
            <a:spLocks noGrp="1"/>
          </p:cNvSpPr>
          <p:nvPr>
            <p:ph sz="half" idx="2"/>
          </p:nvPr>
        </p:nvSpPr>
        <p:spPr/>
        <p:txBody>
          <a:bodyPr/>
          <a:lstStyle/>
          <a:p>
            <a:pPr marL="0" indent="0">
              <a:buNone/>
            </a:pPr>
            <a:r>
              <a:rPr lang="en-US" b="1" dirty="0"/>
              <a:t>Next 10 years</a:t>
            </a:r>
          </a:p>
          <a:p>
            <a:r>
              <a:rPr lang="en-US" dirty="0"/>
              <a:t>Track progress of electrification and data center load potential</a:t>
            </a:r>
          </a:p>
          <a:p>
            <a:r>
              <a:rPr lang="en-US" dirty="0"/>
              <a:t>Continuously refine emergency action/resiliency plan for low probability resource adequacy events</a:t>
            </a:r>
          </a:p>
          <a:p>
            <a:endParaRPr lang="en-US" dirty="0"/>
          </a:p>
        </p:txBody>
      </p:sp>
      <p:sp>
        <p:nvSpPr>
          <p:cNvPr id="5" name="Slide Number Placeholder 4">
            <a:extLst>
              <a:ext uri="{FF2B5EF4-FFF2-40B4-BE49-F238E27FC236}">
                <a16:creationId xmlns:a16="http://schemas.microsoft.com/office/drawing/2014/main" id="{9B4CA6A4-B4AB-2E31-417F-A801A3827C87}"/>
              </a:ext>
            </a:extLst>
          </p:cNvPr>
          <p:cNvSpPr>
            <a:spLocks noGrp="1"/>
          </p:cNvSpPr>
          <p:nvPr>
            <p:ph type="sldNum" sz="quarter" idx="12"/>
          </p:nvPr>
        </p:nvSpPr>
        <p:spPr/>
        <p:txBody>
          <a:bodyPr/>
          <a:lstStyle/>
          <a:p>
            <a:fld id="{A7D369FA-B89E-4EE0-A45F-0DF1F84AA276}" type="slidenum">
              <a:rPr lang="en-US" smtClean="0"/>
              <a:t>16</a:t>
            </a:fld>
            <a:endParaRPr lang="en-US"/>
          </a:p>
        </p:txBody>
      </p:sp>
    </p:spTree>
    <p:extLst>
      <p:ext uri="{BB962C8B-B14F-4D97-AF65-F5344CB8AC3E}">
        <p14:creationId xmlns:p14="http://schemas.microsoft.com/office/powerpoint/2010/main" val="1230562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What’s next?</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A7D369FA-B89E-4EE0-A45F-0DF1F84AA276}" type="slidenum">
              <a:rPr lang="en-US" smtClean="0"/>
              <a:t>17</a:t>
            </a:fld>
            <a:endParaRPr lang="en-US"/>
          </a:p>
        </p:txBody>
      </p:sp>
    </p:spTree>
    <p:extLst>
      <p:ext uri="{BB962C8B-B14F-4D97-AF65-F5344CB8AC3E}">
        <p14:creationId xmlns:p14="http://schemas.microsoft.com/office/powerpoint/2010/main" val="3211729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Next steps after today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28119616"/>
              </p:ext>
            </p:extLst>
          </p:nvPr>
        </p:nvGraphicFramePr>
        <p:xfrm>
          <a:off x="279308" y="556760"/>
          <a:ext cx="10854690" cy="5763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A7D369FA-B89E-4EE0-A45F-0DF1F84AA276}" type="slidenum">
              <a:rPr lang="en-US" smtClean="0"/>
              <a:t>18</a:t>
            </a:fld>
            <a:endParaRPr lang="en-US"/>
          </a:p>
        </p:txBody>
      </p:sp>
    </p:spTree>
    <p:extLst>
      <p:ext uri="{BB962C8B-B14F-4D97-AF65-F5344CB8AC3E}">
        <p14:creationId xmlns:p14="http://schemas.microsoft.com/office/powerpoint/2010/main" val="2276864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2555631" y="1441938"/>
            <a:ext cx="7080738" cy="3974124"/>
          </a:xfrm>
        </p:spPr>
        <p:txBody>
          <a:bodyPr vert="horz" lIns="91440" tIns="45720" rIns="91440" bIns="45720" rtlCol="0" anchor="ctr">
            <a:normAutofit/>
          </a:bodyPr>
          <a:lstStyle/>
          <a:p>
            <a:pPr algn="ctr">
              <a:lnSpc>
                <a:spcPct val="90000"/>
              </a:lnSpc>
            </a:pPr>
            <a:r>
              <a:rPr lang="en-US" sz="5400">
                <a:solidFill>
                  <a:schemeClr val="bg1">
                    <a:lumMod val="95000"/>
                    <a:lumOff val="5000"/>
                  </a:schemeClr>
                </a:solidFill>
                <a:latin typeface="+mj-lt"/>
                <a:cs typeface="+mj-cs"/>
              </a:rPr>
              <a:t>Additional discussion and suggestions for improvement</a:t>
            </a:r>
          </a:p>
        </p:txBody>
      </p:sp>
      <p:sp>
        <p:nvSpPr>
          <p:cNvPr id="4" name="Slide Number Placeholder 3"/>
          <p:cNvSpPr>
            <a:spLocks noGrp="1"/>
          </p:cNvSpPr>
          <p:nvPr>
            <p:ph type="sldNum" sz="quarter" idx="4294967295"/>
          </p:nvPr>
        </p:nvSpPr>
        <p:spPr>
          <a:xfrm>
            <a:off x="11000232" y="6108192"/>
            <a:ext cx="548640" cy="548640"/>
          </a:xfrm>
          <a:prstGeom prst="ellipse">
            <a:avLst/>
          </a:prstGeom>
          <a:solidFill>
            <a:schemeClr val="accent2"/>
          </a:solidFill>
        </p:spPr>
        <p:txBody>
          <a:bodyPr vert="horz" lIns="91440" tIns="45720" rIns="91440" bIns="45720" rtlCol="0" anchor="ctr">
            <a:normAutofit/>
          </a:bodyPr>
          <a:lstStyle/>
          <a:p>
            <a:pPr algn="ctr" defTabSz="457200">
              <a:spcAft>
                <a:spcPts val="600"/>
              </a:spcAft>
            </a:pPr>
            <a:fld id="{A7D369FA-B89E-4EE0-A45F-0DF1F84AA276}" type="slidenum">
              <a:rPr lang="en-US" sz="1500">
                <a:solidFill>
                  <a:srgbClr val="FFFFFF"/>
                </a:solidFill>
              </a:rPr>
              <a:pPr algn="ctr" defTabSz="457200">
                <a:spcAft>
                  <a:spcPts val="600"/>
                </a:spcAft>
              </a:pPr>
              <a:t>19</a:t>
            </a:fld>
            <a:endParaRPr lang="en-US" sz="1500">
              <a:solidFill>
                <a:srgbClr val="FFFFFF"/>
              </a:solidFill>
            </a:endParaRPr>
          </a:p>
        </p:txBody>
      </p:sp>
    </p:spTree>
    <p:extLst>
      <p:ext uri="{BB962C8B-B14F-4D97-AF65-F5344CB8AC3E}">
        <p14:creationId xmlns:p14="http://schemas.microsoft.com/office/powerpoint/2010/main" val="412957192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A7D369FA-B89E-4EE0-A45F-0DF1F84AA276}" type="slidenum">
              <a:rPr lang="en-US" smtClean="0"/>
              <a:t>2</a:t>
            </a:fld>
            <a:endParaRPr lang="en-US"/>
          </a:p>
        </p:txBody>
      </p:sp>
    </p:spTree>
    <p:extLst>
      <p:ext uri="{BB962C8B-B14F-4D97-AF65-F5344CB8AC3E}">
        <p14:creationId xmlns:p14="http://schemas.microsoft.com/office/powerpoint/2010/main" val="770036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Agenda</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40243189"/>
              </p:ext>
            </p:extLst>
          </p:nvPr>
        </p:nvGraphicFramePr>
        <p:xfrm>
          <a:off x="189855" y="816007"/>
          <a:ext cx="10892274" cy="5778150"/>
        </p:xfrm>
        <a:graphic>
          <a:graphicData uri="http://schemas.openxmlformats.org/drawingml/2006/table">
            <a:tbl>
              <a:tblPr firstRow="1" bandRow="1">
                <a:tableStyleId>{21E4AEA4-8DFA-4A89-87EB-49C32662AFE0}</a:tableStyleId>
              </a:tblPr>
              <a:tblGrid>
                <a:gridCol w="3090507">
                  <a:extLst>
                    <a:ext uri="{9D8B030D-6E8A-4147-A177-3AD203B41FA5}">
                      <a16:colId xmlns:a16="http://schemas.microsoft.com/office/drawing/2014/main" val="2673853938"/>
                    </a:ext>
                  </a:extLst>
                </a:gridCol>
                <a:gridCol w="5108264">
                  <a:extLst>
                    <a:ext uri="{9D8B030D-6E8A-4147-A177-3AD203B41FA5}">
                      <a16:colId xmlns:a16="http://schemas.microsoft.com/office/drawing/2014/main" val="336977984"/>
                    </a:ext>
                  </a:extLst>
                </a:gridCol>
                <a:gridCol w="2693503">
                  <a:extLst>
                    <a:ext uri="{9D8B030D-6E8A-4147-A177-3AD203B41FA5}">
                      <a16:colId xmlns:a16="http://schemas.microsoft.com/office/drawing/2014/main" val="3470734312"/>
                    </a:ext>
                  </a:extLst>
                </a:gridCol>
              </a:tblGrid>
              <a:tr h="552270">
                <a:tc>
                  <a:txBody>
                    <a:bodyPr/>
                    <a:lstStyle/>
                    <a:p>
                      <a:pPr marL="0" marR="0" algn="ctr">
                        <a:spcBef>
                          <a:spcPts val="600"/>
                        </a:spcBef>
                        <a:spcAft>
                          <a:spcPts val="600"/>
                        </a:spcAft>
                      </a:pPr>
                      <a:r>
                        <a:rPr lang="en-US" sz="1800" b="1" kern="0" cap="all" dirty="0">
                          <a:effectLst/>
                          <a:latin typeface="Verdana" panose="020B0604030504040204" pitchFamily="34" charset="0"/>
                          <a:cs typeface="Times New Roman" panose="02020603050405020304" pitchFamily="18" charset="0"/>
                        </a:rPr>
                        <a:t>TIME</a:t>
                      </a:r>
                      <a:endParaRPr lang="en-US" sz="2400" b="1" kern="0" cap="all"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800" b="1" dirty="0">
                          <a:effectLst/>
                          <a:latin typeface="Verdana" panose="020B0604030504040204" pitchFamily="34" charset="0"/>
                          <a:ea typeface="Calibri" panose="020F0502020204030204" pitchFamily="34" charset="0"/>
                          <a:cs typeface="Times New Roman" panose="02020603050405020304" pitchFamily="18" charset="0"/>
                        </a:rPr>
                        <a:t>TOPIC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800" b="1" dirty="0">
                          <a:effectLst/>
                          <a:latin typeface="Verdana" panose="020B0604030504040204" pitchFamily="34" charset="0"/>
                          <a:ea typeface="Calibri" panose="020F0502020204030204" pitchFamily="34" charset="0"/>
                          <a:cs typeface="Times New Roman" panose="02020603050405020304" pitchFamily="18" charset="0"/>
                        </a:rPr>
                        <a:t>LEAD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07816330"/>
                  </a:ext>
                </a:extLst>
              </a:tr>
              <a:tr h="552270">
                <a:tc>
                  <a:txBody>
                    <a:bodyPr/>
                    <a:lstStyle/>
                    <a:p>
                      <a:pPr marL="0" marR="0" algn="ctr">
                        <a:spcBef>
                          <a:spcPts val="600"/>
                        </a:spcBef>
                        <a:spcAft>
                          <a:spcPts val="600"/>
                        </a:spcAft>
                      </a:pPr>
                      <a:r>
                        <a:rPr lang="en-US" sz="1800" b="1" kern="0" cap="all" dirty="0">
                          <a:effectLst/>
                          <a:latin typeface="Verdana" panose="020B0604030504040204" pitchFamily="34" charset="0"/>
                          <a:cs typeface="Times New Roman" panose="02020603050405020304" pitchFamily="18" charset="0"/>
                        </a:rPr>
                        <a:t>1:00 P.m.</a:t>
                      </a:r>
                      <a:endParaRPr lang="en-US" sz="2400" b="1" kern="0" cap="all"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600" dirty="0">
                          <a:effectLst/>
                          <a:latin typeface="Verdana" panose="020B0604030504040204" pitchFamily="34" charset="0"/>
                          <a:ea typeface="Calibri" panose="020F0502020204030204" pitchFamily="34" charset="0"/>
                          <a:cs typeface="Times New Roman" panose="02020603050405020304" pitchFamily="18" charset="0"/>
                        </a:rPr>
                        <a:t>Welcome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800" dirty="0">
                          <a:effectLst/>
                          <a:latin typeface="Verdana" panose="020B0604030504040204" pitchFamily="34" charset="0"/>
                          <a:ea typeface="Calibri" panose="020F0502020204030204" pitchFamily="34" charset="0"/>
                          <a:cs typeface="Times New Roman" panose="02020603050405020304" pitchFamily="18" charset="0"/>
                        </a:rPr>
                        <a:t>Ahlmahz Negash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05492842"/>
                  </a:ext>
                </a:extLst>
              </a:tr>
              <a:tr h="552270">
                <a:tc>
                  <a:txBody>
                    <a:bodyPr/>
                    <a:lstStyle/>
                    <a:p>
                      <a:pPr marL="0" marR="0" algn="ctr">
                        <a:spcBef>
                          <a:spcPts val="600"/>
                        </a:spcBef>
                        <a:spcAft>
                          <a:spcPts val="600"/>
                        </a:spcAft>
                      </a:pPr>
                      <a:r>
                        <a:rPr lang="en-US" sz="1800" b="1" kern="0" cap="all">
                          <a:effectLst/>
                          <a:latin typeface="Verdana" panose="020B0604030504040204" pitchFamily="34" charset="0"/>
                          <a:cs typeface="Times New Roman" panose="02020603050405020304" pitchFamily="18" charset="0"/>
                        </a:rPr>
                        <a:t>1:10 P.M.</a:t>
                      </a:r>
                      <a:endParaRPr lang="en-US" sz="2400" b="1" kern="0" cap="all">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600" dirty="0">
                          <a:effectLst/>
                          <a:latin typeface="Verdana" panose="020B0604030504040204" pitchFamily="34" charset="0"/>
                          <a:ea typeface="Calibri" panose="020F0502020204030204" pitchFamily="34" charset="0"/>
                          <a:cs typeface="Times New Roman" panose="02020603050405020304" pitchFamily="18" charset="0"/>
                        </a:rPr>
                        <a:t>Review of stakeholder comments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800" dirty="0">
                          <a:effectLst/>
                          <a:latin typeface="Verdana" panose="020B0604030504040204" pitchFamily="34" charset="0"/>
                          <a:ea typeface="Calibri" panose="020F0502020204030204" pitchFamily="34" charset="0"/>
                          <a:cs typeface="Times New Roman" panose="02020603050405020304" pitchFamily="18" charset="0"/>
                        </a:rPr>
                        <a:t>Ahlmahz Negash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83650051"/>
                  </a:ext>
                </a:extLst>
              </a:tr>
              <a:tr h="552270">
                <a:tc>
                  <a:txBody>
                    <a:bodyPr/>
                    <a:lstStyle/>
                    <a:p>
                      <a:pPr marL="0" marR="0" algn="ctr">
                        <a:spcBef>
                          <a:spcPts val="600"/>
                        </a:spcBef>
                        <a:spcAft>
                          <a:spcPts val="600"/>
                        </a:spcAft>
                      </a:pPr>
                      <a:r>
                        <a:rPr lang="en-US" sz="1800" b="1" kern="0" cap="all" dirty="0">
                          <a:effectLst/>
                          <a:latin typeface="Verdana" panose="020B0604030504040204" pitchFamily="34" charset="0"/>
                          <a:cs typeface="Times New Roman" panose="02020603050405020304" pitchFamily="18" charset="0"/>
                        </a:rPr>
                        <a:t>1:20 P.M.</a:t>
                      </a:r>
                      <a:endParaRPr lang="en-US" sz="2400" b="1" kern="0" cap="all"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600" dirty="0">
                          <a:effectLst/>
                          <a:latin typeface="Verdana" panose="020B0604030504040204" pitchFamily="34" charset="0"/>
                          <a:ea typeface="Calibri" panose="020F0502020204030204" pitchFamily="34" charset="0"/>
                          <a:cs typeface="Times New Roman" panose="02020603050405020304" pitchFamily="18" charset="0"/>
                        </a:rPr>
                        <a:t>Updated findings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800" dirty="0">
                          <a:effectLst/>
                          <a:latin typeface="Verdana" panose="020B0604030504040204" pitchFamily="34" charset="0"/>
                          <a:ea typeface="Calibri" panose="020F0502020204030204" pitchFamily="34" charset="0"/>
                          <a:cs typeface="Times New Roman" panose="02020603050405020304" pitchFamily="18" charset="0"/>
                        </a:rPr>
                        <a:t>Rachel Clark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47079287"/>
                  </a:ext>
                </a:extLst>
              </a:tr>
              <a:tr h="552270">
                <a:tc>
                  <a:txBody>
                    <a:bodyPr/>
                    <a:lstStyle/>
                    <a:p>
                      <a:pPr marL="0" marR="0" algn="ctr">
                        <a:spcBef>
                          <a:spcPts val="600"/>
                        </a:spcBef>
                        <a:spcAft>
                          <a:spcPts val="600"/>
                        </a:spcAft>
                      </a:pPr>
                      <a:r>
                        <a:rPr lang="en-US" sz="1800" b="1" kern="0" cap="all" dirty="0">
                          <a:effectLst/>
                          <a:latin typeface="Verdana" panose="020B0604030504040204" pitchFamily="34" charset="0"/>
                          <a:cs typeface="Times New Roman" panose="02020603050405020304" pitchFamily="18" charset="0"/>
                        </a:rPr>
                        <a:t>1:30 P.M.</a:t>
                      </a:r>
                      <a:endParaRPr lang="en-US" sz="2400" b="1" kern="0" cap="all"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600" dirty="0">
                          <a:effectLst/>
                          <a:latin typeface="Verdana" panose="020B0604030504040204" pitchFamily="34" charset="0"/>
                          <a:ea typeface="Calibri" panose="020F0502020204030204" pitchFamily="34" charset="0"/>
                          <a:cs typeface="Times New Roman" panose="02020603050405020304" pitchFamily="18" charset="0"/>
                        </a:rPr>
                        <a:t>Preliminary recommendations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800" dirty="0">
                          <a:effectLst/>
                          <a:latin typeface="Verdana" panose="020B0604030504040204" pitchFamily="34" charset="0"/>
                          <a:ea typeface="Calibri" panose="020F0502020204030204" pitchFamily="34" charset="0"/>
                          <a:cs typeface="Times New Roman" panose="02020603050405020304" pitchFamily="18" charset="0"/>
                        </a:rPr>
                        <a:t>Rachel Clark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82008619"/>
                  </a:ext>
                </a:extLst>
              </a:tr>
              <a:tr h="552270">
                <a:tc>
                  <a:txBody>
                    <a:bodyPr/>
                    <a:lstStyle/>
                    <a:p>
                      <a:pPr marL="0" marR="0" algn="ctr">
                        <a:spcBef>
                          <a:spcPts val="600"/>
                        </a:spcBef>
                        <a:spcAft>
                          <a:spcPts val="600"/>
                        </a:spcAft>
                      </a:pPr>
                      <a:r>
                        <a:rPr lang="en-US" sz="1800" b="1" kern="0" cap="all" dirty="0">
                          <a:effectLst/>
                          <a:latin typeface="Verdana" panose="020B0604030504040204" pitchFamily="34" charset="0"/>
                          <a:cs typeface="Times New Roman" panose="02020603050405020304" pitchFamily="18" charset="0"/>
                        </a:rPr>
                        <a:t>1:45 P.M.</a:t>
                      </a:r>
                      <a:endParaRPr lang="en-US" sz="2400" b="1" kern="0" cap="all"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Preliminary action items</a:t>
                      </a:r>
                    </a:p>
                  </a:txBody>
                  <a:tcPr marL="68580" marR="68580" marT="0" marB="0" anchor="ctr"/>
                </a:tc>
                <a:tc>
                  <a:txBody>
                    <a:bodyPr/>
                    <a:lstStyle/>
                    <a:p>
                      <a:pPr marL="0" marR="0" algn="ctr">
                        <a:spcBef>
                          <a:spcPts val="600"/>
                        </a:spcBef>
                        <a:spcAft>
                          <a:spcPts val="600"/>
                        </a:spcAft>
                      </a:pPr>
                      <a:r>
                        <a:rPr lang="en-US" sz="1800" dirty="0">
                          <a:effectLst/>
                          <a:latin typeface="Verdana" panose="020B0604030504040204" pitchFamily="34" charset="0"/>
                          <a:ea typeface="Calibri" panose="020F0502020204030204" pitchFamily="34" charset="0"/>
                          <a:cs typeface="Times New Roman" panose="02020603050405020304" pitchFamily="18" charset="0"/>
                        </a:rPr>
                        <a:t>Rachel Clark </a:t>
                      </a:r>
                    </a:p>
                  </a:txBody>
                  <a:tcPr marL="68580" marR="68580" marT="0" marB="0" anchor="ctr"/>
                </a:tc>
                <a:extLst>
                  <a:ext uri="{0D108BD9-81ED-4DB2-BD59-A6C34878D82A}">
                    <a16:rowId xmlns:a16="http://schemas.microsoft.com/office/drawing/2014/main" val="165608225"/>
                  </a:ext>
                </a:extLst>
              </a:tr>
              <a:tr h="552270">
                <a:tc>
                  <a:txBody>
                    <a:bodyPr/>
                    <a:lstStyle/>
                    <a:p>
                      <a:pPr marL="0" marR="0" algn="ctr">
                        <a:spcBef>
                          <a:spcPts val="600"/>
                        </a:spcBef>
                        <a:spcAft>
                          <a:spcPts val="600"/>
                        </a:spcAft>
                      </a:pPr>
                      <a:r>
                        <a:rPr lang="en-US" sz="1800" b="1" kern="0" cap="all" dirty="0">
                          <a:effectLst/>
                          <a:latin typeface="Verdana" panose="020B0604030504040204" pitchFamily="34" charset="0"/>
                          <a:cs typeface="Times New Roman" panose="02020603050405020304" pitchFamily="18" charset="0"/>
                        </a:rPr>
                        <a:t>2:00 P.M.</a:t>
                      </a:r>
                      <a:endParaRPr lang="en-US" sz="2400" b="1" kern="0" cap="all"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600" dirty="0">
                          <a:effectLst/>
                          <a:latin typeface="Verdana" panose="020B0604030504040204" pitchFamily="34" charset="0"/>
                          <a:ea typeface="Calibri" panose="020F0502020204030204" pitchFamily="34" charset="0"/>
                          <a:cs typeface="Times New Roman" panose="02020603050405020304" pitchFamily="18" charset="0"/>
                        </a:rPr>
                        <a:t>Next Steps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800" dirty="0">
                          <a:effectLst/>
                          <a:latin typeface="Verdana" panose="020B0604030504040204" pitchFamily="34" charset="0"/>
                          <a:ea typeface="Calibri" panose="020F0502020204030204" pitchFamily="34" charset="0"/>
                          <a:cs typeface="Times New Roman" panose="02020603050405020304" pitchFamily="18" charset="0"/>
                        </a:rPr>
                        <a:t>Ahlmahz Negash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2521695"/>
                  </a:ext>
                </a:extLst>
              </a:tr>
              <a:tr h="552270">
                <a:tc>
                  <a:txBody>
                    <a:bodyPr/>
                    <a:lstStyle/>
                    <a:p>
                      <a:pPr marL="0" marR="0" algn="ctr">
                        <a:spcBef>
                          <a:spcPts val="600"/>
                        </a:spcBef>
                        <a:spcAft>
                          <a:spcPts val="600"/>
                        </a:spcAft>
                      </a:pPr>
                      <a:r>
                        <a:rPr lang="en-US" sz="1800" b="1" kern="0" cap="all" dirty="0">
                          <a:effectLst/>
                          <a:latin typeface="Verdana" panose="020B0604030504040204" pitchFamily="34" charset="0"/>
                          <a:cs typeface="Times New Roman" panose="02020603050405020304" pitchFamily="18" charset="0"/>
                        </a:rPr>
                        <a:t>2:10 P.M.</a:t>
                      </a:r>
                      <a:endParaRPr lang="en-US" sz="1800" b="1" kern="0" cap="all"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0"/>
                        </a:spcAft>
                      </a:pPr>
                      <a:r>
                        <a:rPr lang="en-US" sz="1600" dirty="0">
                          <a:effectLst/>
                          <a:latin typeface="Verdana" panose="020B0604030504040204" pitchFamily="34" charset="0"/>
                          <a:ea typeface="Calibri" panose="020F0502020204030204" pitchFamily="34" charset="0"/>
                          <a:cs typeface="Times New Roman" panose="02020603050405020304" pitchFamily="18" charset="0"/>
                        </a:rPr>
                        <a:t>Additional discussion and suggestions for improvement</a:t>
                      </a:r>
                    </a:p>
                  </a:txBody>
                  <a:tcPr marL="68580" marR="68580" marT="0" marB="0" anchor="ctr"/>
                </a:tc>
                <a:tc>
                  <a:txBody>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lang="en-US" sz="1800" dirty="0">
                          <a:effectLst/>
                          <a:latin typeface="Verdana" panose="020B0604030504040204" pitchFamily="34" charset="0"/>
                          <a:ea typeface="Calibri" panose="020F0502020204030204" pitchFamily="34" charset="0"/>
                          <a:cs typeface="Times New Roman" panose="02020603050405020304" pitchFamily="18" charset="0"/>
                        </a:rPr>
                        <a:t>Ahlmahz Negash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06088904"/>
                  </a:ext>
                </a:extLst>
              </a:tr>
              <a:tr h="552270">
                <a:tc>
                  <a:txBody>
                    <a:bodyPr/>
                    <a:lstStyle/>
                    <a:p>
                      <a:pPr marL="0" marR="0" algn="ctr">
                        <a:spcBef>
                          <a:spcPts val="600"/>
                        </a:spcBef>
                        <a:spcAft>
                          <a:spcPts val="600"/>
                        </a:spcAft>
                      </a:pPr>
                      <a:r>
                        <a:rPr lang="en-US" sz="1800" b="1" kern="0" cap="all" dirty="0">
                          <a:effectLst/>
                          <a:latin typeface="Verdana" panose="020B0604030504040204" pitchFamily="34" charset="0"/>
                          <a:cs typeface="Times New Roman" panose="02020603050405020304" pitchFamily="18" charset="0"/>
                        </a:rPr>
                        <a:t>2:20 P.M.</a:t>
                      </a:r>
                      <a:endParaRPr lang="en-US" sz="2400" b="1" kern="0" cap="all"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600"/>
                        </a:spcBef>
                        <a:spcAft>
                          <a:spcPts val="0"/>
                        </a:spcAft>
                      </a:pPr>
                      <a:r>
                        <a:rPr lang="en-US" sz="1600" dirty="0">
                          <a:effectLst/>
                          <a:latin typeface="Verdana" panose="020B0604030504040204" pitchFamily="34" charset="0"/>
                          <a:ea typeface="Calibri" panose="020F0502020204030204" pitchFamily="34" charset="0"/>
                          <a:cs typeface="Times New Roman" panose="02020603050405020304" pitchFamily="18" charset="0"/>
                        </a:rPr>
                        <a:t>Meeting adjourned </a:t>
                      </a:r>
                    </a:p>
                  </a:txBody>
                  <a:tcPr marL="68580" marR="68580" marT="0" marB="0" anchor="ctr"/>
                </a:tc>
                <a:tc>
                  <a:txBody>
                    <a:bodyPr/>
                    <a:lstStyle/>
                    <a:p>
                      <a:pPr marL="0" marR="0" algn="ctr">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46682399"/>
                  </a:ext>
                </a:extLst>
              </a:tr>
              <a:tr h="552270">
                <a:tc>
                  <a:txBody>
                    <a:bodyPr/>
                    <a:lstStyle/>
                    <a:p>
                      <a:pPr marL="0" marR="0" algn="ctr">
                        <a:spcBef>
                          <a:spcPts val="600"/>
                        </a:spcBef>
                        <a:spcAft>
                          <a:spcPts val="600"/>
                        </a:spcAft>
                      </a:pPr>
                      <a:r>
                        <a:rPr lang="en-US" sz="1800" b="1" kern="0" cap="all" dirty="0">
                          <a:effectLst/>
                          <a:latin typeface="Verdana" panose="020B0604030504040204" pitchFamily="34" charset="0"/>
                          <a:cs typeface="Times New Roman" panose="02020603050405020304" pitchFamily="18" charset="0"/>
                        </a:rPr>
                        <a:t>2:20-3:30 P.M.</a:t>
                      </a:r>
                      <a:endParaRPr lang="en-US" sz="2400" b="1" kern="0" cap="all"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sz="1600" i="1" dirty="0">
                          <a:effectLst/>
                          <a:latin typeface="Verdana" panose="020B0604030504040204" pitchFamily="34" charset="0"/>
                          <a:ea typeface="Calibri" panose="020F0502020204030204" pitchFamily="34" charset="0"/>
                          <a:cs typeface="Times New Roman" panose="02020603050405020304" pitchFamily="18" charset="0"/>
                        </a:rPr>
                        <a:t>Informal discussion:</a:t>
                      </a:r>
                    </a:p>
                    <a:p>
                      <a:pPr marL="0" marR="0" lvl="0" indent="0" algn="ctr" defTabSz="914400" rtl="0" eaLnBrk="1" fontAlgn="auto" latinLnBrk="0" hangingPunct="1">
                        <a:lnSpc>
                          <a:spcPct val="100000"/>
                        </a:lnSpc>
                        <a:spcBef>
                          <a:spcPts val="600"/>
                        </a:spcBef>
                        <a:spcAft>
                          <a:spcPts val="0"/>
                        </a:spcAft>
                        <a:buClrTx/>
                        <a:buSzTx/>
                        <a:buFontTx/>
                        <a:buNone/>
                        <a:tabLst/>
                        <a:defRPr/>
                      </a:pPr>
                      <a:r>
                        <a:rPr lang="en-US" sz="1600" dirty="0">
                          <a:effectLst/>
                          <a:latin typeface="Verdana" panose="020B0604030504040204" pitchFamily="34" charset="0"/>
                          <a:ea typeface="Calibri" panose="020F0502020204030204" pitchFamily="34" charset="0"/>
                          <a:cs typeface="Times New Roman" panose="02020603050405020304" pitchFamily="18" charset="0"/>
                        </a:rPr>
                        <a:t>IRP team will stay on to respond to additional questions for those interested.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lang="en-US" sz="1800" dirty="0">
                          <a:effectLst/>
                          <a:latin typeface="Verdana" panose="020B0604030504040204" pitchFamily="34" charset="0"/>
                          <a:ea typeface="Calibri" panose="020F0502020204030204" pitchFamily="34" charset="0"/>
                          <a:cs typeface="Times New Roman" panose="02020603050405020304" pitchFamily="18" charset="0"/>
                        </a:rPr>
                        <a:t>IRP Team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59250150"/>
                  </a:ext>
                </a:extLst>
              </a:tr>
            </a:tbl>
          </a:graphicData>
        </a:graphic>
      </p:graphicFrame>
      <p:sp>
        <p:nvSpPr>
          <p:cNvPr id="4" name="Slide Number Placeholder 3"/>
          <p:cNvSpPr>
            <a:spLocks noGrp="1"/>
          </p:cNvSpPr>
          <p:nvPr>
            <p:ph type="sldNum" sz="quarter" idx="12"/>
          </p:nvPr>
        </p:nvSpPr>
        <p:spPr/>
        <p:txBody>
          <a:bodyPr/>
          <a:lstStyle/>
          <a:p>
            <a:fld id="{A7D369FA-B89E-4EE0-A45F-0DF1F84AA276}" type="slidenum">
              <a:rPr lang="en-US" smtClean="0"/>
              <a:t>3</a:t>
            </a:fld>
            <a:endParaRPr lang="en-US"/>
          </a:p>
        </p:txBody>
      </p:sp>
    </p:spTree>
    <p:extLst>
      <p:ext uri="{BB962C8B-B14F-4D97-AF65-F5344CB8AC3E}">
        <p14:creationId xmlns:p14="http://schemas.microsoft.com/office/powerpoint/2010/main" val="1448253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2B926-0641-B4F3-014C-386E9D67DD6E}"/>
              </a:ext>
            </a:extLst>
          </p:cNvPr>
          <p:cNvSpPr>
            <a:spLocks noGrp="1"/>
          </p:cNvSpPr>
          <p:nvPr>
            <p:ph type="title"/>
          </p:nvPr>
        </p:nvSpPr>
        <p:spPr/>
        <p:txBody>
          <a:bodyPr>
            <a:normAutofit fontScale="90000"/>
          </a:bodyPr>
          <a:lstStyle/>
          <a:p>
            <a:r>
              <a:rPr lang="en-US" dirty="0"/>
              <a:t>Review of stakeholder comments</a:t>
            </a:r>
          </a:p>
        </p:txBody>
      </p:sp>
      <p:sp>
        <p:nvSpPr>
          <p:cNvPr id="4" name="Slide Number Placeholder 3">
            <a:extLst>
              <a:ext uri="{FF2B5EF4-FFF2-40B4-BE49-F238E27FC236}">
                <a16:creationId xmlns:a16="http://schemas.microsoft.com/office/drawing/2014/main" id="{BCB1E7B4-6258-9185-0BF8-9EE0B81D11D3}"/>
              </a:ext>
            </a:extLst>
          </p:cNvPr>
          <p:cNvSpPr>
            <a:spLocks noGrp="1"/>
          </p:cNvSpPr>
          <p:nvPr>
            <p:ph type="sldNum" sz="quarter" idx="12"/>
          </p:nvPr>
        </p:nvSpPr>
        <p:spPr/>
        <p:txBody>
          <a:bodyPr/>
          <a:lstStyle/>
          <a:p>
            <a:fld id="{A7D369FA-B89E-4EE0-A45F-0DF1F84AA276}" type="slidenum">
              <a:rPr lang="en-US" smtClean="0"/>
              <a:t>4</a:t>
            </a:fld>
            <a:endParaRPr lang="en-US"/>
          </a:p>
        </p:txBody>
      </p:sp>
      <p:graphicFrame>
        <p:nvGraphicFramePr>
          <p:cNvPr id="6" name="Content Placeholder 4">
            <a:extLst>
              <a:ext uri="{FF2B5EF4-FFF2-40B4-BE49-F238E27FC236}">
                <a16:creationId xmlns:a16="http://schemas.microsoft.com/office/drawing/2014/main" id="{D218B825-52C3-E00F-F6E3-3B4E8DCC7937}"/>
              </a:ext>
            </a:extLst>
          </p:cNvPr>
          <p:cNvGraphicFramePr>
            <a:graphicFrameLocks noGrp="1"/>
          </p:cNvGraphicFramePr>
          <p:nvPr>
            <p:ph idx="1"/>
            <p:extLst>
              <p:ext uri="{D42A27DB-BD31-4B8C-83A1-F6EECF244321}">
                <p14:modId xmlns:p14="http://schemas.microsoft.com/office/powerpoint/2010/main" val="1477569576"/>
              </p:ext>
            </p:extLst>
          </p:nvPr>
        </p:nvGraphicFramePr>
        <p:xfrm>
          <a:off x="55563" y="738188"/>
          <a:ext cx="11382375" cy="59467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50084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7490217" cy="2852737"/>
          </a:xfrm>
        </p:spPr>
        <p:txBody>
          <a:bodyPr/>
          <a:lstStyle/>
          <a:p>
            <a:r>
              <a:rPr lang="en-US" dirty="0"/>
              <a:t>Our resource position</a:t>
            </a:r>
          </a:p>
        </p:txBody>
      </p:sp>
      <p:sp>
        <p:nvSpPr>
          <p:cNvPr id="3" name="Text Placeholder 2"/>
          <p:cNvSpPr>
            <a:spLocks noGrp="1"/>
          </p:cNvSpPr>
          <p:nvPr>
            <p:ph type="body" idx="1"/>
          </p:nvPr>
        </p:nvSpPr>
        <p:spPr/>
        <p:txBody>
          <a:bodyPr/>
          <a:lstStyle/>
          <a:p>
            <a:r>
              <a:rPr lang="en-US" dirty="0"/>
              <a:t>Updated findings</a:t>
            </a:r>
          </a:p>
        </p:txBody>
      </p:sp>
      <p:sp>
        <p:nvSpPr>
          <p:cNvPr id="4" name="Slide Number Placeholder 3"/>
          <p:cNvSpPr>
            <a:spLocks noGrp="1"/>
          </p:cNvSpPr>
          <p:nvPr>
            <p:ph type="sldNum" sz="quarter" idx="12"/>
          </p:nvPr>
        </p:nvSpPr>
        <p:spPr/>
        <p:txBody>
          <a:bodyPr/>
          <a:lstStyle/>
          <a:p>
            <a:fld id="{A7D369FA-B89E-4EE0-A45F-0DF1F84AA276}" type="slidenum">
              <a:rPr lang="en-US" smtClean="0"/>
              <a:t>5</a:t>
            </a:fld>
            <a:endParaRPr lang="en-US"/>
          </a:p>
        </p:txBody>
      </p:sp>
      <p:graphicFrame>
        <p:nvGraphicFramePr>
          <p:cNvPr id="5" name="Diagram 4"/>
          <p:cNvGraphicFramePr/>
          <p:nvPr>
            <p:extLst>
              <p:ext uri="{D42A27DB-BD31-4B8C-83A1-F6EECF244321}">
                <p14:modId xmlns:p14="http://schemas.microsoft.com/office/powerpoint/2010/main" val="2006787161"/>
              </p:ext>
            </p:extLst>
          </p:nvPr>
        </p:nvGraphicFramePr>
        <p:xfrm>
          <a:off x="6089650" y="770563"/>
          <a:ext cx="4831779" cy="6087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45326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 y="77722"/>
            <a:ext cx="9336947" cy="1195266"/>
          </a:xfrm>
        </p:spPr>
        <p:txBody>
          <a:bodyPr>
            <a:normAutofit/>
          </a:bodyPr>
          <a:lstStyle/>
          <a:p>
            <a:r>
              <a:rPr lang="en-US" sz="3200" dirty="0"/>
              <a:t>Reminder of how we measure our position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55567963"/>
              </p:ext>
            </p:extLst>
          </p:nvPr>
        </p:nvGraphicFramePr>
        <p:xfrm>
          <a:off x="236257" y="1062725"/>
          <a:ext cx="10940302" cy="2841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A7D369FA-B89E-4EE0-A45F-0DF1F84AA276}" type="slidenum">
              <a:rPr lang="en-US" smtClean="0"/>
              <a:t>6</a:t>
            </a:fld>
            <a:endParaRPr lang="en-US"/>
          </a:p>
        </p:txBody>
      </p:sp>
      <p:sp>
        <p:nvSpPr>
          <p:cNvPr id="6" name="Left-Right Arrow 5"/>
          <p:cNvSpPr/>
          <p:nvPr/>
        </p:nvSpPr>
        <p:spPr>
          <a:xfrm>
            <a:off x="765810" y="3284939"/>
            <a:ext cx="9855797" cy="619598"/>
          </a:xfrm>
          <a:prstGeom prst="leftRightArrow">
            <a:avLst/>
          </a:prstGeom>
        </p:spPr>
        <p:style>
          <a:lnRef idx="2">
            <a:schemeClr val="lt1">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pic>
        <p:nvPicPr>
          <p:cNvPr id="9" name="Picture 8" descr="SVG &gt; blocks race start runner - Free SVG Image &amp; Icon. | SVG Silh"/>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43554" y="5025584"/>
            <a:ext cx="2158215" cy="1477450"/>
          </a:xfrm>
          <a:prstGeom prst="rect">
            <a:avLst/>
          </a:prstGeom>
        </p:spPr>
      </p:pic>
      <p:pic>
        <p:nvPicPr>
          <p:cNvPr id="12" name="Picture 11" descr="Stick Man Runner Silhouette · Free vector graphic on Pixabay"/>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838701" y="4922290"/>
            <a:ext cx="1651000" cy="1580744"/>
          </a:xfrm>
          <a:prstGeom prst="rect">
            <a:avLst/>
          </a:prstGeom>
        </p:spPr>
      </p:pic>
      <p:pic>
        <p:nvPicPr>
          <p:cNvPr id="13" name="Picture 12" descr="Free vector graphic: Runners, Competition, Silhouette - Free Image on Pixabay - 305624"/>
          <p:cNvPicPr>
            <a:picLocks noChangeAspect="1"/>
          </p:cNvPicPr>
          <p:nvPr/>
        </p:nvPicPr>
        <p:blipFill>
          <a:blip r:embed="rId10" cstate="print">
            <a:grayscl/>
            <a:extLst>
              <a:ext uri="{28A0092B-C50C-407E-A947-70E740481C1C}">
                <a14:useLocalDpi xmlns:a14="http://schemas.microsoft.com/office/drawing/2010/main" val="0"/>
              </a:ext>
            </a:extLst>
          </a:blip>
          <a:stretch>
            <a:fillRect/>
          </a:stretch>
        </p:blipFill>
        <p:spPr>
          <a:xfrm>
            <a:off x="8151335" y="4889540"/>
            <a:ext cx="2470272" cy="1756209"/>
          </a:xfrm>
          <a:prstGeom prst="rect">
            <a:avLst/>
          </a:prstGeom>
        </p:spPr>
      </p:pic>
      <p:sp>
        <p:nvSpPr>
          <p:cNvPr id="14" name="TextBox 13"/>
          <p:cNvSpPr txBox="1"/>
          <p:nvPr/>
        </p:nvSpPr>
        <p:spPr>
          <a:xfrm>
            <a:off x="8890000" y="4324527"/>
            <a:ext cx="1460656" cy="461665"/>
          </a:xfrm>
          <a:prstGeom prst="rect">
            <a:avLst/>
          </a:prstGeom>
          <a:noFill/>
        </p:spPr>
        <p:txBody>
          <a:bodyPr wrap="none" rtlCol="0">
            <a:spAutoFit/>
          </a:bodyPr>
          <a:lstStyle/>
          <a:p>
            <a:r>
              <a:rPr lang="en-US" sz="2400" b="1" dirty="0"/>
              <a:t>Marathon</a:t>
            </a:r>
          </a:p>
        </p:txBody>
      </p:sp>
      <p:sp>
        <p:nvSpPr>
          <p:cNvPr id="15" name="TextBox 14"/>
          <p:cNvSpPr txBox="1"/>
          <p:nvPr/>
        </p:nvSpPr>
        <p:spPr>
          <a:xfrm>
            <a:off x="4779685" y="4322819"/>
            <a:ext cx="2235420" cy="461665"/>
          </a:xfrm>
          <a:prstGeom prst="rect">
            <a:avLst/>
          </a:prstGeom>
          <a:noFill/>
        </p:spPr>
        <p:txBody>
          <a:bodyPr wrap="none" rtlCol="0">
            <a:spAutoFit/>
          </a:bodyPr>
          <a:lstStyle/>
          <a:p>
            <a:r>
              <a:rPr lang="en-US" sz="2400" b="1" dirty="0"/>
              <a:t>5,000 meter run</a:t>
            </a:r>
          </a:p>
        </p:txBody>
      </p:sp>
      <p:sp>
        <p:nvSpPr>
          <p:cNvPr id="16" name="TextBox 15"/>
          <p:cNvSpPr txBox="1"/>
          <p:nvPr/>
        </p:nvSpPr>
        <p:spPr>
          <a:xfrm>
            <a:off x="669370" y="4322819"/>
            <a:ext cx="2303066" cy="461665"/>
          </a:xfrm>
          <a:prstGeom prst="rect">
            <a:avLst/>
          </a:prstGeom>
          <a:noFill/>
        </p:spPr>
        <p:txBody>
          <a:bodyPr wrap="none" rtlCol="0">
            <a:spAutoFit/>
          </a:bodyPr>
          <a:lstStyle/>
          <a:p>
            <a:r>
              <a:rPr lang="en-US" sz="2400" b="1" dirty="0"/>
              <a:t>100 meter sprint</a:t>
            </a:r>
          </a:p>
        </p:txBody>
      </p:sp>
    </p:spTree>
    <p:extLst>
      <p:ext uri="{BB962C8B-B14F-4D97-AF65-F5344CB8AC3E}">
        <p14:creationId xmlns:p14="http://schemas.microsoft.com/office/powerpoint/2010/main" val="1297971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Updated findings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26849140"/>
              </p:ext>
            </p:extLst>
          </p:nvPr>
        </p:nvGraphicFramePr>
        <p:xfrm>
          <a:off x="55563" y="738188"/>
          <a:ext cx="11345861" cy="59474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A7D369FA-B89E-4EE0-A45F-0DF1F84AA276}" type="slidenum">
              <a:rPr lang="en-US" smtClean="0"/>
              <a:t>7</a:t>
            </a:fld>
            <a:endParaRPr lang="en-US"/>
          </a:p>
        </p:txBody>
      </p:sp>
      <p:pic>
        <p:nvPicPr>
          <p:cNvPr id="6" name="Picture 5" descr="SVG &gt; blocks race start runner - Free SVG Image &amp; Icon. | SVG Silh"/>
          <p:cNvPicPr>
            <a:picLocks noChangeAspect="1"/>
          </p:cNvPicPr>
          <p:nvPr/>
        </p:nvPicPr>
        <p:blipFill>
          <a:blip r:embed="rId8" cstate="print">
            <a:biLevel thresh="75000"/>
            <a:extLst>
              <a:ext uri="{28A0092B-C50C-407E-A947-70E740481C1C}">
                <a14:useLocalDpi xmlns:a14="http://schemas.microsoft.com/office/drawing/2010/main" val="0"/>
              </a:ext>
            </a:extLst>
          </a:blip>
          <a:stretch>
            <a:fillRect/>
          </a:stretch>
        </p:blipFill>
        <p:spPr>
          <a:xfrm>
            <a:off x="1488030" y="6017821"/>
            <a:ext cx="884205" cy="605301"/>
          </a:xfrm>
          <a:prstGeom prst="rect">
            <a:avLst/>
          </a:prstGeom>
        </p:spPr>
      </p:pic>
      <p:pic>
        <p:nvPicPr>
          <p:cNvPr id="8" name="Picture 7" descr="Free vector graphic: Runners, Competition, Silhouette - Free Image on Pixabay - 305624"/>
          <p:cNvPicPr>
            <a:picLocks noChangeAspect="1"/>
          </p:cNvPicPr>
          <p:nvPr/>
        </p:nvPicPr>
        <p:blipFill>
          <a:blip r:embed="rId9" cstate="print">
            <a:biLevel thresh="75000"/>
            <a:extLst>
              <a:ext uri="{28A0092B-C50C-407E-A947-70E740481C1C}">
                <a14:useLocalDpi xmlns:a14="http://schemas.microsoft.com/office/drawing/2010/main" val="0"/>
              </a:ext>
            </a:extLst>
          </a:blip>
          <a:stretch>
            <a:fillRect/>
          </a:stretch>
        </p:blipFill>
        <p:spPr>
          <a:xfrm>
            <a:off x="1413060" y="1878186"/>
            <a:ext cx="1062484" cy="755360"/>
          </a:xfrm>
          <a:prstGeom prst="rect">
            <a:avLst/>
          </a:prstGeom>
        </p:spPr>
      </p:pic>
      <p:pic>
        <p:nvPicPr>
          <p:cNvPr id="9" name="Picture 8" descr="Stick Man Runner Silhouette · Free vector graphic on Pixabay"/>
          <p:cNvPicPr>
            <a:picLocks noChangeAspect="1"/>
          </p:cNvPicPr>
          <p:nvPr/>
        </p:nvPicPr>
        <p:blipFill>
          <a:blip r:embed="rId10" cstate="print">
            <a:biLevel thresh="75000"/>
            <a:extLst>
              <a:ext uri="{28A0092B-C50C-407E-A947-70E740481C1C}">
                <a14:useLocalDpi xmlns:a14="http://schemas.microsoft.com/office/drawing/2010/main" val="0"/>
              </a:ext>
            </a:extLst>
          </a:blip>
          <a:stretch>
            <a:fillRect/>
          </a:stretch>
        </p:blipFill>
        <p:spPr>
          <a:xfrm>
            <a:off x="1591120" y="3912909"/>
            <a:ext cx="712050" cy="681750"/>
          </a:xfrm>
          <a:prstGeom prst="rect">
            <a:avLst/>
          </a:prstGeom>
        </p:spPr>
      </p:pic>
      <p:sp>
        <p:nvSpPr>
          <p:cNvPr id="3" name="TextBox 2"/>
          <p:cNvSpPr txBox="1"/>
          <p:nvPr/>
        </p:nvSpPr>
        <p:spPr>
          <a:xfrm>
            <a:off x="54864" y="6269587"/>
            <a:ext cx="2372089" cy="338554"/>
          </a:xfrm>
          <a:prstGeom prst="rect">
            <a:avLst/>
          </a:prstGeom>
          <a:noFill/>
        </p:spPr>
        <p:txBody>
          <a:bodyPr wrap="square" rtlCol="0">
            <a:spAutoFit/>
          </a:bodyPr>
          <a:lstStyle/>
          <a:p>
            <a:r>
              <a:rPr lang="en-US" sz="1600" b="1" dirty="0"/>
              <a:t>100 meter sprint</a:t>
            </a:r>
          </a:p>
        </p:txBody>
      </p:sp>
      <p:sp>
        <p:nvSpPr>
          <p:cNvPr id="10" name="TextBox 9"/>
          <p:cNvSpPr txBox="1"/>
          <p:nvPr/>
        </p:nvSpPr>
        <p:spPr>
          <a:xfrm>
            <a:off x="103454" y="2294992"/>
            <a:ext cx="2372089" cy="338554"/>
          </a:xfrm>
          <a:prstGeom prst="rect">
            <a:avLst/>
          </a:prstGeom>
          <a:noFill/>
        </p:spPr>
        <p:txBody>
          <a:bodyPr wrap="square" rtlCol="0">
            <a:spAutoFit/>
          </a:bodyPr>
          <a:lstStyle/>
          <a:p>
            <a:r>
              <a:rPr lang="en-US" sz="1600" b="1" dirty="0"/>
              <a:t>Marathon</a:t>
            </a:r>
          </a:p>
        </p:txBody>
      </p:sp>
      <p:sp>
        <p:nvSpPr>
          <p:cNvPr id="11" name="TextBox 10"/>
          <p:cNvSpPr txBox="1"/>
          <p:nvPr/>
        </p:nvSpPr>
        <p:spPr>
          <a:xfrm>
            <a:off x="103454" y="4210390"/>
            <a:ext cx="2372089" cy="338554"/>
          </a:xfrm>
          <a:prstGeom prst="rect">
            <a:avLst/>
          </a:prstGeom>
          <a:noFill/>
        </p:spPr>
        <p:txBody>
          <a:bodyPr wrap="square" rtlCol="0">
            <a:spAutoFit/>
          </a:bodyPr>
          <a:lstStyle/>
          <a:p>
            <a:r>
              <a:rPr lang="en-US" sz="1600" b="1" dirty="0"/>
              <a:t>5,000 meter run</a:t>
            </a:r>
          </a:p>
        </p:txBody>
      </p:sp>
    </p:spTree>
    <p:extLst>
      <p:ext uri="{BB962C8B-B14F-4D97-AF65-F5344CB8AC3E}">
        <p14:creationId xmlns:p14="http://schemas.microsoft.com/office/powerpoint/2010/main" val="3864084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5743611" cy="2852737"/>
          </a:xfrm>
        </p:spPr>
        <p:txBody>
          <a:bodyPr/>
          <a:lstStyle/>
          <a:p>
            <a:r>
              <a:rPr lang="en-US" dirty="0"/>
              <a:t>Options for filling the gaps</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A7D369FA-B89E-4EE0-A45F-0DF1F84AA276}" type="slidenum">
              <a:rPr lang="en-US" smtClean="0"/>
              <a:t>8</a:t>
            </a:fld>
            <a:endParaRPr lang="en-US"/>
          </a:p>
        </p:txBody>
      </p:sp>
      <p:graphicFrame>
        <p:nvGraphicFramePr>
          <p:cNvPr id="5" name="Diagram 4"/>
          <p:cNvGraphicFramePr/>
          <p:nvPr>
            <p:extLst>
              <p:ext uri="{D42A27DB-BD31-4B8C-83A1-F6EECF244321}">
                <p14:modId xmlns:p14="http://schemas.microsoft.com/office/powerpoint/2010/main" val="3122629761"/>
              </p:ext>
            </p:extLst>
          </p:nvPr>
        </p:nvGraphicFramePr>
        <p:xfrm>
          <a:off x="6089650" y="770563"/>
          <a:ext cx="4831779" cy="6087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4614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How might we fill our gaps?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2130801"/>
              </p:ext>
            </p:extLst>
          </p:nvPr>
        </p:nvGraphicFramePr>
        <p:xfrm>
          <a:off x="54864" y="844826"/>
          <a:ext cx="10912152" cy="58407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A7D369FA-B89E-4EE0-A45F-0DF1F84AA276}" type="slidenum">
              <a:rPr lang="en-US" smtClean="0"/>
              <a:t>9</a:t>
            </a:fld>
            <a:endParaRPr lang="en-US"/>
          </a:p>
        </p:txBody>
      </p:sp>
    </p:spTree>
    <p:extLst>
      <p:ext uri="{BB962C8B-B14F-4D97-AF65-F5344CB8AC3E}">
        <p14:creationId xmlns:p14="http://schemas.microsoft.com/office/powerpoint/2010/main" val="3263993308"/>
      </p:ext>
    </p:extLst>
  </p:cSld>
  <p:clrMapOvr>
    <a:masterClrMapping/>
  </p:clrMapOvr>
</p:sld>
</file>

<file path=ppt/theme/theme1.xml><?xml version="1.0" encoding="utf-8"?>
<a:theme xmlns:a="http://schemas.openxmlformats.org/drawingml/2006/main" name="1_TPU">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PU">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TPU">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TPU">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TPU">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216ec0fe-1200-4bc3-9911-f486878172c3" xsi:nil="true"/>
    <lcf76f155ced4ddcb4097134ff3c332f xmlns="f33d42ba-86ee-462a-a945-d02b77644517">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FD8F1962316F489FB84D4DCC0D81EB" ma:contentTypeVersion="14" ma:contentTypeDescription="Create a new document." ma:contentTypeScope="" ma:versionID="69ca303a085992d209a6258d8bc0dc3c">
  <xsd:schema xmlns:xsd="http://www.w3.org/2001/XMLSchema" xmlns:xs="http://www.w3.org/2001/XMLSchema" xmlns:p="http://schemas.microsoft.com/office/2006/metadata/properties" xmlns:ns2="f33d42ba-86ee-462a-a945-d02b77644517" xmlns:ns3="216ec0fe-1200-4bc3-9911-f486878172c3" xmlns:ns4="c11c7f37-db34-4d06-8db7-0659c4b70ddb" targetNamespace="http://schemas.microsoft.com/office/2006/metadata/properties" ma:root="true" ma:fieldsID="7fd69f0dad78ba55f3d4c9edcba762f7" ns2:_="" ns3:_="" ns4:_="">
    <xsd:import namespace="f33d42ba-86ee-462a-a945-d02b77644517"/>
    <xsd:import namespace="216ec0fe-1200-4bc3-9911-f486878172c3"/>
    <xsd:import namespace="c11c7f37-db34-4d06-8db7-0659c4b70dd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Location" minOccurs="0"/>
                <xsd:element ref="ns2:MediaServiceObjectDetectorVersions" minOccurs="0"/>
                <xsd:element ref="ns2:MediaServiceOCR" minOccurs="0"/>
                <xsd:element ref="ns2:MediaServiceSearchPropertie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3d42ba-86ee-462a-a945-d02b776445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89aebaa3-270b-4a77-b589-d12dc3cc14b1"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6ec0fe-1200-4bc3-9911-f486878172c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cffa8f0-9b32-4a50-9175-b2345c5da2ba}" ma:internalName="TaxCatchAll" ma:showField="CatchAllData" ma:web="c11c7f37-db34-4d06-8db7-0659c4b70dd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1c7f37-db34-4d06-8db7-0659c4b70ddb"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E52954-61B9-435E-BCAC-658D146D23C8}">
  <ds:schemaRefs>
    <ds:schemaRef ds:uri="http://schemas.microsoft.com/sharepoint/v3/contenttype/forms"/>
  </ds:schemaRefs>
</ds:datastoreItem>
</file>

<file path=customXml/itemProps2.xml><?xml version="1.0" encoding="utf-8"?>
<ds:datastoreItem xmlns:ds="http://schemas.openxmlformats.org/officeDocument/2006/customXml" ds:itemID="{BFC5E4DF-F8E3-4929-9547-E237225A7C81}">
  <ds:schemaRefs>
    <ds:schemaRef ds:uri="c11c7f37-db34-4d06-8db7-0659c4b70ddb"/>
    <ds:schemaRef ds:uri="http://purl.org/dc/term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216ec0fe-1200-4bc3-9911-f486878172c3"/>
    <ds:schemaRef ds:uri="f33d42ba-86ee-462a-a945-d02b77644517"/>
    <ds:schemaRef ds:uri="http://www.w3.org/XML/1998/namespace"/>
    <ds:schemaRef ds:uri="http://purl.org/dc/dcmitype/"/>
  </ds:schemaRefs>
</ds:datastoreItem>
</file>

<file path=customXml/itemProps3.xml><?xml version="1.0" encoding="utf-8"?>
<ds:datastoreItem xmlns:ds="http://schemas.openxmlformats.org/officeDocument/2006/customXml" ds:itemID="{A0ACB668-7881-4330-BF8B-E0104DF6A40E}">
  <ds:schemaRefs>
    <ds:schemaRef ds:uri="216ec0fe-1200-4bc3-9911-f486878172c3"/>
    <ds:schemaRef ds:uri="c11c7f37-db34-4d06-8db7-0659c4b70ddb"/>
    <ds:schemaRef ds:uri="f33d42ba-86ee-462a-a945-d02b7764451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3534</TotalTime>
  <Words>2801</Words>
  <Application>Microsoft Office PowerPoint</Application>
  <PresentationFormat>Widescreen</PresentationFormat>
  <Paragraphs>307</Paragraphs>
  <Slides>19</Slides>
  <Notes>15</Notes>
  <HiddenSlides>1</HiddenSlides>
  <MMClips>0</MMClips>
  <ScaleCrop>false</ScaleCrop>
  <HeadingPairs>
    <vt:vector size="4" baseType="variant">
      <vt:variant>
        <vt:lpstr>Theme</vt:lpstr>
      </vt:variant>
      <vt:variant>
        <vt:i4>5</vt:i4>
      </vt:variant>
      <vt:variant>
        <vt:lpstr>Slide Titles</vt:lpstr>
      </vt:variant>
      <vt:variant>
        <vt:i4>19</vt:i4>
      </vt:variant>
    </vt:vector>
  </HeadingPairs>
  <TitlesOfParts>
    <vt:vector size="24" baseType="lpstr">
      <vt:lpstr>1_TPU</vt:lpstr>
      <vt:lpstr>1_TPU</vt:lpstr>
      <vt:lpstr>1_TPU</vt:lpstr>
      <vt:lpstr>1_TPU</vt:lpstr>
      <vt:lpstr>1_TPU</vt:lpstr>
      <vt:lpstr>Tacoma Power 2024 IRP Public Workshop</vt:lpstr>
      <vt:lpstr>Welcome</vt:lpstr>
      <vt:lpstr>Agenda</vt:lpstr>
      <vt:lpstr>Review of stakeholder comments</vt:lpstr>
      <vt:lpstr>Our resource position</vt:lpstr>
      <vt:lpstr>Reminder of how we measure our position</vt:lpstr>
      <vt:lpstr>Updated findings</vt:lpstr>
      <vt:lpstr>Options for filling the gaps</vt:lpstr>
      <vt:lpstr>How might we fill our gaps?</vt:lpstr>
      <vt:lpstr>Likely direction of recommendations</vt:lpstr>
      <vt:lpstr>What might change our recommendations in the coming years?</vt:lpstr>
      <vt:lpstr>Likely direction of recommendations</vt:lpstr>
      <vt:lpstr>Preliminary Action Plan</vt:lpstr>
      <vt:lpstr>Supply-side resources</vt:lpstr>
      <vt:lpstr>Demand-side resources &amp; equity</vt:lpstr>
      <vt:lpstr>Other important actions</vt:lpstr>
      <vt:lpstr>What’s next?</vt:lpstr>
      <vt:lpstr>Next steps after today</vt:lpstr>
      <vt:lpstr>Additional discussion and suggestions for improvement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TPU Example</dc:title>
  <dc:creator>Daniel McCabe</dc:creator>
  <cp:lastModifiedBy>Clark, Rachel</cp:lastModifiedBy>
  <cp:revision>239</cp:revision>
  <dcterms:created xsi:type="dcterms:W3CDTF">2019-11-13T17:44:25Z</dcterms:created>
  <dcterms:modified xsi:type="dcterms:W3CDTF">2024-07-08T21:20:22Z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0x0101000148D618321DBA49B556CB12B7190562</vt:lpwstr>
  </property>
  <property fmtid="{D5CDD505-2E9C-101B-9397-08002B2CF9AE}" pid="3" name="MediaServiceImageTags">
    <vt:lpwstr/>
  </property>
</Properties>
</file>