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9"/>
  </p:notesMasterIdLst>
  <p:sldIdLst>
    <p:sldId id="256" r:id="rId5"/>
    <p:sldId id="259" r:id="rId6"/>
    <p:sldId id="258" r:id="rId7"/>
    <p:sldId id="262" r:id="rId8"/>
    <p:sldId id="263" r:id="rId9"/>
    <p:sldId id="276" r:id="rId10"/>
    <p:sldId id="265" r:id="rId11"/>
    <p:sldId id="288" r:id="rId12"/>
    <p:sldId id="277" r:id="rId13"/>
    <p:sldId id="278" r:id="rId14"/>
    <p:sldId id="266" r:id="rId15"/>
    <p:sldId id="267" r:id="rId16"/>
    <p:sldId id="268" r:id="rId17"/>
    <p:sldId id="269" r:id="rId18"/>
    <p:sldId id="270" r:id="rId19"/>
    <p:sldId id="271" r:id="rId20"/>
    <p:sldId id="272" r:id="rId21"/>
    <p:sldId id="273" r:id="rId22"/>
    <p:sldId id="274" r:id="rId23"/>
    <p:sldId id="282" r:id="rId24"/>
    <p:sldId id="290" r:id="rId25"/>
    <p:sldId id="284" r:id="rId26"/>
    <p:sldId id="287" r:id="rId27"/>
    <p:sldId id="289" r:id="rId28"/>
  </p:sldIdLst>
  <p:sldSz cx="9144000" cy="6858000" type="overhead"/>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A4D567-B0E2-44A2-8A34-4C9DF540ABCF}" v="147" dt="2026-04-21T22:46:46.9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05" d="100"/>
          <a:sy n="105" d="100"/>
        </p:scale>
        <p:origin x="17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od, Wyatt" userId="f1ec3a91-1afe-409e-803b-f39f5a53cdf8" providerId="ADAL" clId="{04A4D567-B0E2-44A2-8A34-4C9DF540ABCF}"/>
    <pc:docChg chg="undo custSel addSld delSld modSld sldOrd">
      <pc:chgData name="Wood, Wyatt" userId="f1ec3a91-1afe-409e-803b-f39f5a53cdf8" providerId="ADAL" clId="{04A4D567-B0E2-44A2-8A34-4C9DF540ABCF}" dt="2026-04-21T22:46:46.956" v="11459" actId="1076"/>
      <pc:docMkLst>
        <pc:docMk/>
      </pc:docMkLst>
      <pc:sldChg chg="addSp modSp mod">
        <pc:chgData name="Wood, Wyatt" userId="f1ec3a91-1afe-409e-803b-f39f5a53cdf8" providerId="ADAL" clId="{04A4D567-B0E2-44A2-8A34-4C9DF540ABCF}" dt="2026-04-21T22:46:46.956" v="11459" actId="1076"/>
        <pc:sldMkLst>
          <pc:docMk/>
          <pc:sldMk cId="3286085471" sldId="256"/>
        </pc:sldMkLst>
        <pc:spChg chg="mod">
          <ac:chgData name="Wood, Wyatt" userId="f1ec3a91-1afe-409e-803b-f39f5a53cdf8" providerId="ADAL" clId="{04A4D567-B0E2-44A2-8A34-4C9DF540ABCF}" dt="2026-03-11T15:32:26.540" v="71" actId="20577"/>
          <ac:spMkLst>
            <pc:docMk/>
            <pc:sldMk cId="3286085471" sldId="256"/>
            <ac:spMk id="2" creationId="{7B565A10-40FF-BA49-A107-1224AA495F49}"/>
          </ac:spMkLst>
        </pc:spChg>
        <pc:spChg chg="mod">
          <ac:chgData name="Wood, Wyatt" userId="f1ec3a91-1afe-409e-803b-f39f5a53cdf8" providerId="ADAL" clId="{04A4D567-B0E2-44A2-8A34-4C9DF540ABCF}" dt="2026-04-21T22:46:15.049" v="11457" actId="207"/>
          <ac:spMkLst>
            <pc:docMk/>
            <pc:sldMk cId="3286085471" sldId="256"/>
            <ac:spMk id="3" creationId="{EC710D2B-E538-2C41-9CA0-B3410D10D507}"/>
          </ac:spMkLst>
        </pc:spChg>
        <pc:picChg chg="add mod">
          <ac:chgData name="Wood, Wyatt" userId="f1ec3a91-1afe-409e-803b-f39f5a53cdf8" providerId="ADAL" clId="{04A4D567-B0E2-44A2-8A34-4C9DF540ABCF}" dt="2026-04-21T22:46:46.956" v="11459" actId="1076"/>
          <ac:picMkLst>
            <pc:docMk/>
            <pc:sldMk cId="3286085471" sldId="256"/>
            <ac:picMk id="7170" creationId="{FF1EF32D-95E0-F545-2BC5-301361E1A3E8}"/>
          </ac:picMkLst>
        </pc:picChg>
      </pc:sldChg>
      <pc:sldChg chg="del">
        <pc:chgData name="Wood, Wyatt" userId="f1ec3a91-1afe-409e-803b-f39f5a53cdf8" providerId="ADAL" clId="{04A4D567-B0E2-44A2-8A34-4C9DF540ABCF}" dt="2026-03-12T14:16:38.594" v="2985" actId="2696"/>
        <pc:sldMkLst>
          <pc:docMk/>
          <pc:sldMk cId="3146187319" sldId="257"/>
        </pc:sldMkLst>
      </pc:sldChg>
      <pc:sldChg chg="addSp delSp modSp mod modClrScheme chgLayout modNotesTx">
        <pc:chgData name="Wood, Wyatt" userId="f1ec3a91-1afe-409e-803b-f39f5a53cdf8" providerId="ADAL" clId="{04A4D567-B0E2-44A2-8A34-4C9DF540ABCF}" dt="2026-03-11T16:54:42.683" v="1578" actId="20577"/>
        <pc:sldMkLst>
          <pc:docMk/>
          <pc:sldMk cId="2916622417" sldId="258"/>
        </pc:sldMkLst>
        <pc:spChg chg="mod ord">
          <ac:chgData name="Wood, Wyatt" userId="f1ec3a91-1afe-409e-803b-f39f5a53cdf8" providerId="ADAL" clId="{04A4D567-B0E2-44A2-8A34-4C9DF540ABCF}" dt="2026-03-11T16:03:24.698" v="938" actId="20577"/>
          <ac:spMkLst>
            <pc:docMk/>
            <pc:sldMk cId="2916622417" sldId="258"/>
            <ac:spMk id="2" creationId="{DC5F5331-424E-E248-A247-BB788CD7290C}"/>
          </ac:spMkLst>
        </pc:spChg>
        <pc:spChg chg="mod ord">
          <ac:chgData name="Wood, Wyatt" userId="f1ec3a91-1afe-409e-803b-f39f5a53cdf8" providerId="ADAL" clId="{04A4D567-B0E2-44A2-8A34-4C9DF540ABCF}" dt="2026-03-11T16:54:42.683" v="1578" actId="20577"/>
          <ac:spMkLst>
            <pc:docMk/>
            <pc:sldMk cId="2916622417" sldId="258"/>
            <ac:spMk id="3" creationId="{7188BE3D-1471-9A4D-9ACE-5B1C2481C73D}"/>
          </ac:spMkLst>
        </pc:spChg>
        <pc:spChg chg="add del mod ord">
          <ac:chgData name="Wood, Wyatt" userId="f1ec3a91-1afe-409e-803b-f39f5a53cdf8" providerId="ADAL" clId="{04A4D567-B0E2-44A2-8A34-4C9DF540ABCF}" dt="2026-03-11T15:46:36.609" v="621" actId="22"/>
          <ac:spMkLst>
            <pc:docMk/>
            <pc:sldMk cId="2916622417" sldId="258"/>
            <ac:spMk id="4" creationId="{BD29DAA4-6E49-5096-C560-B7C31664376F}"/>
          </ac:spMkLst>
        </pc:spChg>
        <pc:picChg chg="add mod ord">
          <ac:chgData name="Wood, Wyatt" userId="f1ec3a91-1afe-409e-803b-f39f5a53cdf8" providerId="ADAL" clId="{04A4D567-B0E2-44A2-8A34-4C9DF540ABCF}" dt="2026-03-11T15:47:11.672" v="629" actId="14100"/>
          <ac:picMkLst>
            <pc:docMk/>
            <pc:sldMk cId="2916622417" sldId="258"/>
            <ac:picMk id="6" creationId="{D2CC3A02-4A50-64D7-3DE7-6CB60669CDF1}"/>
          </ac:picMkLst>
        </pc:picChg>
      </pc:sldChg>
      <pc:sldChg chg="addSp delSp modSp mod ord modClrScheme chgLayout modNotesTx">
        <pc:chgData name="Wood, Wyatt" userId="f1ec3a91-1afe-409e-803b-f39f5a53cdf8" providerId="ADAL" clId="{04A4D567-B0E2-44A2-8A34-4C9DF540ABCF}" dt="2026-04-02T17:29:28.035" v="3928" actId="1076"/>
        <pc:sldMkLst>
          <pc:docMk/>
          <pc:sldMk cId="1832912557" sldId="259"/>
        </pc:sldMkLst>
        <pc:spChg chg="mod ord">
          <ac:chgData name="Wood, Wyatt" userId="f1ec3a91-1afe-409e-803b-f39f5a53cdf8" providerId="ADAL" clId="{04A4D567-B0E2-44A2-8A34-4C9DF540ABCF}" dt="2026-03-11T16:03:19.726" v="937" actId="20577"/>
          <ac:spMkLst>
            <pc:docMk/>
            <pc:sldMk cId="1832912557" sldId="259"/>
            <ac:spMk id="2" creationId="{26B754A1-7D46-3648-9B9C-6444F2725703}"/>
          </ac:spMkLst>
        </pc:spChg>
        <pc:spChg chg="del">
          <ac:chgData name="Wood, Wyatt" userId="f1ec3a91-1afe-409e-803b-f39f5a53cdf8" providerId="ADAL" clId="{04A4D567-B0E2-44A2-8A34-4C9DF540ABCF}" dt="2026-03-11T16:03:01.201" v="932" actId="700"/>
          <ac:spMkLst>
            <pc:docMk/>
            <pc:sldMk cId="1832912557" sldId="259"/>
            <ac:spMk id="3" creationId="{E4E75495-E9AC-0146-A9AA-CD9158ACB898}"/>
          </ac:spMkLst>
        </pc:spChg>
        <pc:spChg chg="del">
          <ac:chgData name="Wood, Wyatt" userId="f1ec3a91-1afe-409e-803b-f39f5a53cdf8" providerId="ADAL" clId="{04A4D567-B0E2-44A2-8A34-4C9DF540ABCF}" dt="2026-03-11T16:03:01.201" v="932" actId="700"/>
          <ac:spMkLst>
            <pc:docMk/>
            <pc:sldMk cId="1832912557" sldId="259"/>
            <ac:spMk id="4" creationId="{C309BF2C-4850-C24B-B6D6-05DF4C4CFEF4}"/>
          </ac:spMkLst>
        </pc:spChg>
        <pc:spChg chg="add mod">
          <ac:chgData name="Wood, Wyatt" userId="f1ec3a91-1afe-409e-803b-f39f5a53cdf8" providerId="ADAL" clId="{04A4D567-B0E2-44A2-8A34-4C9DF540ABCF}" dt="2026-04-02T17:26:43.831" v="3847" actId="1076"/>
          <ac:spMkLst>
            <pc:docMk/>
            <pc:sldMk cId="1832912557" sldId="259"/>
            <ac:spMk id="12" creationId="{E712CA85-061C-B61C-277E-79094B93D0C8}"/>
          </ac:spMkLst>
        </pc:spChg>
        <pc:spChg chg="add mod">
          <ac:chgData name="Wood, Wyatt" userId="f1ec3a91-1afe-409e-803b-f39f5a53cdf8" providerId="ADAL" clId="{04A4D567-B0E2-44A2-8A34-4C9DF540ABCF}" dt="2026-04-02T17:27:40.097" v="3874" actId="207"/>
          <ac:spMkLst>
            <pc:docMk/>
            <pc:sldMk cId="1832912557" sldId="259"/>
            <ac:spMk id="17" creationId="{8535CE15-CF33-EB0B-9E63-B334C5592AD1}"/>
          </ac:spMkLst>
        </pc:spChg>
        <pc:spChg chg="add mod">
          <ac:chgData name="Wood, Wyatt" userId="f1ec3a91-1afe-409e-803b-f39f5a53cdf8" providerId="ADAL" clId="{04A4D567-B0E2-44A2-8A34-4C9DF540ABCF}" dt="2026-04-02T17:28:33.007" v="3909" actId="207"/>
          <ac:spMkLst>
            <pc:docMk/>
            <pc:sldMk cId="1832912557" sldId="259"/>
            <ac:spMk id="21" creationId="{B4C299AA-0C37-CAF8-E0DF-D7654A125C96}"/>
          </ac:spMkLst>
        </pc:spChg>
        <pc:spChg chg="add mod">
          <ac:chgData name="Wood, Wyatt" userId="f1ec3a91-1afe-409e-803b-f39f5a53cdf8" providerId="ADAL" clId="{04A4D567-B0E2-44A2-8A34-4C9DF540ABCF}" dt="2026-04-02T17:29:28.035" v="3928" actId="1076"/>
          <ac:spMkLst>
            <pc:docMk/>
            <pc:sldMk cId="1832912557" sldId="259"/>
            <ac:spMk id="24" creationId="{B5304E0A-0B5F-EF9C-8E2E-609F2149188B}"/>
          </ac:spMkLst>
        </pc:spChg>
        <pc:picChg chg="add mod">
          <ac:chgData name="Wood, Wyatt" userId="f1ec3a91-1afe-409e-803b-f39f5a53cdf8" providerId="ADAL" clId="{04A4D567-B0E2-44A2-8A34-4C9DF540ABCF}" dt="2026-04-02T17:28:47.829" v="3911" actId="1076"/>
          <ac:picMkLst>
            <pc:docMk/>
            <pc:sldMk cId="1832912557" sldId="259"/>
            <ac:picMk id="6" creationId="{8459F80B-05E6-4168-7885-6A0F2546CD52}"/>
          </ac:picMkLst>
        </pc:picChg>
        <pc:cxnChg chg="add del">
          <ac:chgData name="Wood, Wyatt" userId="f1ec3a91-1afe-409e-803b-f39f5a53cdf8" providerId="ADAL" clId="{04A4D567-B0E2-44A2-8A34-4C9DF540ABCF}" dt="2026-04-02T17:25:32.857" v="3823" actId="11529"/>
          <ac:cxnSpMkLst>
            <pc:docMk/>
            <pc:sldMk cId="1832912557" sldId="259"/>
            <ac:cxnSpMk id="4" creationId="{7152E3EF-9D65-6F0C-E94F-8A00F17EE6D5}"/>
          </ac:cxnSpMkLst>
        </pc:cxnChg>
        <pc:cxnChg chg="add mod">
          <ac:chgData name="Wood, Wyatt" userId="f1ec3a91-1afe-409e-803b-f39f5a53cdf8" providerId="ADAL" clId="{04A4D567-B0E2-44A2-8A34-4C9DF540ABCF}" dt="2026-04-02T17:26:00.908" v="3828" actId="14100"/>
          <ac:cxnSpMkLst>
            <pc:docMk/>
            <pc:sldMk cId="1832912557" sldId="259"/>
            <ac:cxnSpMk id="7" creationId="{4D1F5595-F556-E5D0-525B-E8F67A184267}"/>
          </ac:cxnSpMkLst>
        </pc:cxnChg>
        <pc:cxnChg chg="add mod">
          <ac:chgData name="Wood, Wyatt" userId="f1ec3a91-1afe-409e-803b-f39f5a53cdf8" providerId="ADAL" clId="{04A4D567-B0E2-44A2-8A34-4C9DF540ABCF}" dt="2026-04-02T17:26:51.986" v="3848" actId="14100"/>
          <ac:cxnSpMkLst>
            <pc:docMk/>
            <pc:sldMk cId="1832912557" sldId="259"/>
            <ac:cxnSpMk id="9" creationId="{17C4B1A1-B16B-DDEE-6B32-E15E2BA5E361}"/>
          </ac:cxnSpMkLst>
        </pc:cxnChg>
        <pc:cxnChg chg="add mod">
          <ac:chgData name="Wood, Wyatt" userId="f1ec3a91-1afe-409e-803b-f39f5a53cdf8" providerId="ADAL" clId="{04A4D567-B0E2-44A2-8A34-4C9DF540ABCF}" dt="2026-04-02T17:27:17.733" v="3852" actId="14100"/>
          <ac:cxnSpMkLst>
            <pc:docMk/>
            <pc:sldMk cId="1832912557" sldId="259"/>
            <ac:cxnSpMk id="15" creationId="{EB9767DF-DCAD-76AA-4484-A0B995F04308}"/>
          </ac:cxnSpMkLst>
        </pc:cxnChg>
        <pc:cxnChg chg="add mod">
          <ac:chgData name="Wood, Wyatt" userId="f1ec3a91-1afe-409e-803b-f39f5a53cdf8" providerId="ADAL" clId="{04A4D567-B0E2-44A2-8A34-4C9DF540ABCF}" dt="2026-04-02T17:28:07.395" v="3877" actId="14100"/>
          <ac:cxnSpMkLst>
            <pc:docMk/>
            <pc:sldMk cId="1832912557" sldId="259"/>
            <ac:cxnSpMk id="19" creationId="{8DC8581A-67F1-79E9-B659-A1A4D7926D0B}"/>
          </ac:cxnSpMkLst>
        </pc:cxnChg>
        <pc:cxnChg chg="add mod">
          <ac:chgData name="Wood, Wyatt" userId="f1ec3a91-1afe-409e-803b-f39f5a53cdf8" providerId="ADAL" clId="{04A4D567-B0E2-44A2-8A34-4C9DF540ABCF}" dt="2026-04-02T17:29:03.313" v="3913" actId="13822"/>
          <ac:cxnSpMkLst>
            <pc:docMk/>
            <pc:sldMk cId="1832912557" sldId="259"/>
            <ac:cxnSpMk id="23" creationId="{7EBF4C91-89B1-2B49-0380-81AB1BAF6641}"/>
          </ac:cxnSpMkLst>
        </pc:cxnChg>
      </pc:sldChg>
      <pc:sldChg chg="del">
        <pc:chgData name="Wood, Wyatt" userId="f1ec3a91-1afe-409e-803b-f39f5a53cdf8" providerId="ADAL" clId="{04A4D567-B0E2-44A2-8A34-4C9DF540ABCF}" dt="2026-03-12T14:08:42.054" v="2297" actId="2696"/>
        <pc:sldMkLst>
          <pc:docMk/>
          <pc:sldMk cId="1785054245" sldId="261"/>
        </pc:sldMkLst>
      </pc:sldChg>
      <pc:sldChg chg="addSp delSp modSp mod modClrScheme chgLayout">
        <pc:chgData name="Wood, Wyatt" userId="f1ec3a91-1afe-409e-803b-f39f5a53cdf8" providerId="ADAL" clId="{04A4D567-B0E2-44A2-8A34-4C9DF540ABCF}" dt="2026-04-21T14:30:14.408" v="9450" actId="1076"/>
        <pc:sldMkLst>
          <pc:docMk/>
          <pc:sldMk cId="3774045744" sldId="262"/>
        </pc:sldMkLst>
        <pc:spChg chg="del mod ord">
          <ac:chgData name="Wood, Wyatt" userId="f1ec3a91-1afe-409e-803b-f39f5a53cdf8" providerId="ADAL" clId="{04A4D567-B0E2-44A2-8A34-4C9DF540ABCF}" dt="2026-03-11T16:30:42.829" v="1531" actId="700"/>
          <ac:spMkLst>
            <pc:docMk/>
            <pc:sldMk cId="3774045744" sldId="262"/>
            <ac:spMk id="2" creationId="{00744560-C799-B241-8A52-B0A8C7A1619E}"/>
          </ac:spMkLst>
        </pc:spChg>
        <pc:spChg chg="add mod ord">
          <ac:chgData name="Wood, Wyatt" userId="f1ec3a91-1afe-409e-803b-f39f5a53cdf8" providerId="ADAL" clId="{04A4D567-B0E2-44A2-8A34-4C9DF540ABCF}" dt="2026-03-11T16:53:32.341" v="1545" actId="20577"/>
          <ac:spMkLst>
            <pc:docMk/>
            <pc:sldMk cId="3774045744" sldId="262"/>
            <ac:spMk id="3" creationId="{7B4A20C2-132B-0554-FEA4-E6E1D7076F12}"/>
          </ac:spMkLst>
        </pc:spChg>
        <pc:spChg chg="add mod ord">
          <ac:chgData name="Wood, Wyatt" userId="f1ec3a91-1afe-409e-803b-f39f5a53cdf8" providerId="ADAL" clId="{04A4D567-B0E2-44A2-8A34-4C9DF540ABCF}" dt="2026-03-11T16:56:38.451" v="1874" actId="20577"/>
          <ac:spMkLst>
            <pc:docMk/>
            <pc:sldMk cId="3774045744" sldId="262"/>
            <ac:spMk id="4" creationId="{5A2FB272-A612-2DEE-CABC-894507F83327}"/>
          </ac:spMkLst>
        </pc:spChg>
        <pc:spChg chg="add del mod ord">
          <ac:chgData name="Wood, Wyatt" userId="f1ec3a91-1afe-409e-803b-f39f5a53cdf8" providerId="ADAL" clId="{04A4D567-B0E2-44A2-8A34-4C9DF540ABCF}" dt="2026-04-21T14:29:59.409" v="9446" actId="931"/>
          <ac:spMkLst>
            <pc:docMk/>
            <pc:sldMk cId="3774045744" sldId="262"/>
            <ac:spMk id="5" creationId="{38BA23DA-33E2-9B63-B0D3-D507202F8AED}"/>
          </ac:spMkLst>
        </pc:spChg>
        <pc:picChg chg="add mod">
          <ac:chgData name="Wood, Wyatt" userId="f1ec3a91-1afe-409e-803b-f39f5a53cdf8" providerId="ADAL" clId="{04A4D567-B0E2-44A2-8A34-4C9DF540ABCF}" dt="2026-04-21T14:30:14.408" v="9450" actId="1076"/>
          <ac:picMkLst>
            <pc:docMk/>
            <pc:sldMk cId="3774045744" sldId="262"/>
            <ac:picMk id="6" creationId="{8854FA7F-D52C-C03E-7AD4-D0CE031B7EE6}"/>
          </ac:picMkLst>
        </pc:picChg>
      </pc:sldChg>
      <pc:sldChg chg="addSp delSp modSp new mod">
        <pc:chgData name="Wood, Wyatt" userId="f1ec3a91-1afe-409e-803b-f39f5a53cdf8" providerId="ADAL" clId="{04A4D567-B0E2-44A2-8A34-4C9DF540ABCF}" dt="2026-04-21T14:33:56.782" v="9529" actId="1076"/>
        <pc:sldMkLst>
          <pc:docMk/>
          <pc:sldMk cId="1972978519" sldId="263"/>
        </pc:sldMkLst>
        <pc:spChg chg="mod">
          <ac:chgData name="Wood, Wyatt" userId="f1ec3a91-1afe-409e-803b-f39f5a53cdf8" providerId="ADAL" clId="{04A4D567-B0E2-44A2-8A34-4C9DF540ABCF}" dt="2026-03-11T17:35:13.644" v="1917" actId="20577"/>
          <ac:spMkLst>
            <pc:docMk/>
            <pc:sldMk cId="1972978519" sldId="263"/>
            <ac:spMk id="2" creationId="{65CFF35F-2F35-99CD-6AFE-41750FC27230}"/>
          </ac:spMkLst>
        </pc:spChg>
        <pc:spChg chg="mod">
          <ac:chgData name="Wood, Wyatt" userId="f1ec3a91-1afe-409e-803b-f39f5a53cdf8" providerId="ADAL" clId="{04A4D567-B0E2-44A2-8A34-4C9DF540ABCF}" dt="2026-03-11T17:36:55.331" v="2296" actId="20577"/>
          <ac:spMkLst>
            <pc:docMk/>
            <pc:sldMk cId="1972978519" sldId="263"/>
            <ac:spMk id="3" creationId="{A7661EE5-5634-E615-1CE6-E579544BB095}"/>
          </ac:spMkLst>
        </pc:spChg>
        <pc:spChg chg="del">
          <ac:chgData name="Wood, Wyatt" userId="f1ec3a91-1afe-409e-803b-f39f5a53cdf8" providerId="ADAL" clId="{04A4D567-B0E2-44A2-8A34-4C9DF540ABCF}" dt="2026-04-21T14:33:49.994" v="9527"/>
          <ac:spMkLst>
            <pc:docMk/>
            <pc:sldMk cId="1972978519" sldId="263"/>
            <ac:spMk id="4" creationId="{B01D3087-BC2F-EC9D-3F4D-4C18C06CC21B}"/>
          </ac:spMkLst>
        </pc:spChg>
        <pc:picChg chg="add mod">
          <ac:chgData name="Wood, Wyatt" userId="f1ec3a91-1afe-409e-803b-f39f5a53cdf8" providerId="ADAL" clId="{04A4D567-B0E2-44A2-8A34-4C9DF540ABCF}" dt="2026-04-21T14:33:56.782" v="9529" actId="1076"/>
          <ac:picMkLst>
            <pc:docMk/>
            <pc:sldMk cId="1972978519" sldId="263"/>
            <ac:picMk id="2050" creationId="{DA1986A9-2FC5-5EED-8EE7-826F95ED6665}"/>
          </ac:picMkLst>
        </pc:picChg>
      </pc:sldChg>
      <pc:sldChg chg="modSp new del mod">
        <pc:chgData name="Wood, Wyatt" userId="f1ec3a91-1afe-409e-803b-f39f5a53cdf8" providerId="ADAL" clId="{04A4D567-B0E2-44A2-8A34-4C9DF540ABCF}" dt="2026-04-13T18:27:00.077" v="9208" actId="2696"/>
        <pc:sldMkLst>
          <pc:docMk/>
          <pc:sldMk cId="503414755" sldId="264"/>
        </pc:sldMkLst>
        <pc:spChg chg="mod">
          <ac:chgData name="Wood, Wyatt" userId="f1ec3a91-1afe-409e-803b-f39f5a53cdf8" providerId="ADAL" clId="{04A4D567-B0E2-44A2-8A34-4C9DF540ABCF}" dt="2026-03-12T14:08:48.839" v="2310" actId="20577"/>
          <ac:spMkLst>
            <pc:docMk/>
            <pc:sldMk cId="503414755" sldId="264"/>
            <ac:spMk id="2" creationId="{D2565D0C-54A4-574D-CC93-6AE7925CA6D8}"/>
          </ac:spMkLst>
        </pc:spChg>
        <pc:spChg chg="mod">
          <ac:chgData name="Wood, Wyatt" userId="f1ec3a91-1afe-409e-803b-f39f5a53cdf8" providerId="ADAL" clId="{04A4D567-B0E2-44A2-8A34-4C9DF540ABCF}" dt="2026-03-12T14:10:06.748" v="2530" actId="20577"/>
          <ac:spMkLst>
            <pc:docMk/>
            <pc:sldMk cId="503414755" sldId="264"/>
            <ac:spMk id="3" creationId="{2F47A973-A2D1-8DA4-878B-C2CCDDCEB1E7}"/>
          </ac:spMkLst>
        </pc:spChg>
        <pc:spChg chg="mod">
          <ac:chgData name="Wood, Wyatt" userId="f1ec3a91-1afe-409e-803b-f39f5a53cdf8" providerId="ADAL" clId="{04A4D567-B0E2-44A2-8A34-4C9DF540ABCF}" dt="2026-03-12T14:11:22.158" v="2754" actId="20577"/>
          <ac:spMkLst>
            <pc:docMk/>
            <pc:sldMk cId="503414755" sldId="264"/>
            <ac:spMk id="4" creationId="{DFA06E91-10AA-9D2C-8402-EF07F0FAA5F7}"/>
          </ac:spMkLst>
        </pc:spChg>
      </pc:sldChg>
      <pc:sldChg chg="addSp delSp modSp new mod">
        <pc:chgData name="Wood, Wyatt" userId="f1ec3a91-1afe-409e-803b-f39f5a53cdf8" providerId="ADAL" clId="{04A4D567-B0E2-44A2-8A34-4C9DF540ABCF}" dt="2026-04-21T14:28:10.354" v="9440" actId="14100"/>
        <pc:sldMkLst>
          <pc:docMk/>
          <pc:sldMk cId="2120656280" sldId="265"/>
        </pc:sldMkLst>
        <pc:spChg chg="mod">
          <ac:chgData name="Wood, Wyatt" userId="f1ec3a91-1afe-409e-803b-f39f5a53cdf8" providerId="ADAL" clId="{04A4D567-B0E2-44A2-8A34-4C9DF540ABCF}" dt="2026-04-02T21:16:59.032" v="4276" actId="20577"/>
          <ac:spMkLst>
            <pc:docMk/>
            <pc:sldMk cId="2120656280" sldId="265"/>
            <ac:spMk id="2" creationId="{C33FFF5D-0EDD-71CB-26A9-2573EC4E8AA1}"/>
          </ac:spMkLst>
        </pc:spChg>
        <pc:spChg chg="mod">
          <ac:chgData name="Wood, Wyatt" userId="f1ec3a91-1afe-409e-803b-f39f5a53cdf8" providerId="ADAL" clId="{04A4D567-B0E2-44A2-8A34-4C9DF540ABCF}" dt="2026-04-15T18:01:10.403" v="9431" actId="20577"/>
          <ac:spMkLst>
            <pc:docMk/>
            <pc:sldMk cId="2120656280" sldId="265"/>
            <ac:spMk id="3" creationId="{7154A02D-33F6-39B8-5F65-8C9B0D0E49E3}"/>
          </ac:spMkLst>
        </pc:spChg>
        <pc:spChg chg="del">
          <ac:chgData name="Wood, Wyatt" userId="f1ec3a91-1afe-409e-803b-f39f5a53cdf8" providerId="ADAL" clId="{04A4D567-B0E2-44A2-8A34-4C9DF540ABCF}" dt="2026-04-15T17:42:25.644" v="9253"/>
          <ac:spMkLst>
            <pc:docMk/>
            <pc:sldMk cId="2120656280" sldId="265"/>
            <ac:spMk id="4" creationId="{F481928B-A7F0-1C7D-825C-CA1A1B8117E6}"/>
          </ac:spMkLst>
        </pc:spChg>
        <pc:spChg chg="add del mod">
          <ac:chgData name="Wood, Wyatt" userId="f1ec3a91-1afe-409e-803b-f39f5a53cdf8" providerId="ADAL" clId="{04A4D567-B0E2-44A2-8A34-4C9DF540ABCF}" dt="2026-04-21T14:28:02.753" v="9437" actId="931"/>
          <ac:spMkLst>
            <pc:docMk/>
            <pc:sldMk cId="2120656280" sldId="265"/>
            <ac:spMk id="5" creationId="{7CC178B7-BDA1-6019-133B-1C15A5135047}"/>
          </ac:spMkLst>
        </pc:spChg>
        <pc:picChg chg="add mod">
          <ac:chgData name="Wood, Wyatt" userId="f1ec3a91-1afe-409e-803b-f39f5a53cdf8" providerId="ADAL" clId="{04A4D567-B0E2-44A2-8A34-4C9DF540ABCF}" dt="2026-04-21T14:28:10.354" v="9440" actId="14100"/>
          <ac:picMkLst>
            <pc:docMk/>
            <pc:sldMk cId="2120656280" sldId="265"/>
            <ac:picMk id="6" creationId="{ACEF01D9-56A7-4244-5221-C95470FD5787}"/>
          </ac:picMkLst>
        </pc:picChg>
        <pc:picChg chg="add del mod">
          <ac:chgData name="Wood, Wyatt" userId="f1ec3a91-1afe-409e-803b-f39f5a53cdf8" providerId="ADAL" clId="{04A4D567-B0E2-44A2-8A34-4C9DF540ABCF}" dt="2026-04-15T17:44:34.545" v="9254" actId="478"/>
          <ac:picMkLst>
            <pc:docMk/>
            <pc:sldMk cId="2120656280" sldId="265"/>
            <ac:picMk id="8194" creationId="{F0389C26-91F4-BD1A-B013-324ED6E0ECFF}"/>
          </ac:picMkLst>
        </pc:picChg>
      </pc:sldChg>
      <pc:sldChg chg="addSp delSp modSp new mod modClrScheme chgLayout">
        <pc:chgData name="Wood, Wyatt" userId="f1ec3a91-1afe-409e-803b-f39f5a53cdf8" providerId="ADAL" clId="{04A4D567-B0E2-44A2-8A34-4C9DF540ABCF}" dt="2026-04-21T16:59:36.752" v="9700" actId="1076"/>
        <pc:sldMkLst>
          <pc:docMk/>
          <pc:sldMk cId="3787001339" sldId="266"/>
        </pc:sldMkLst>
        <pc:spChg chg="mod ord">
          <ac:chgData name="Wood, Wyatt" userId="f1ec3a91-1afe-409e-803b-f39f5a53cdf8" providerId="ADAL" clId="{04A4D567-B0E2-44A2-8A34-4C9DF540ABCF}" dt="2026-03-12T14:12:51.292" v="2778" actId="700"/>
          <ac:spMkLst>
            <pc:docMk/>
            <pc:sldMk cId="3787001339" sldId="266"/>
            <ac:spMk id="2" creationId="{84DBD938-1959-124E-1DDA-620E99EA530F}"/>
          </ac:spMkLst>
        </pc:spChg>
        <pc:spChg chg="del">
          <ac:chgData name="Wood, Wyatt" userId="f1ec3a91-1afe-409e-803b-f39f5a53cdf8" providerId="ADAL" clId="{04A4D567-B0E2-44A2-8A34-4C9DF540ABCF}" dt="2026-03-12T14:12:45.132" v="2777"/>
          <ac:spMkLst>
            <pc:docMk/>
            <pc:sldMk cId="3787001339" sldId="266"/>
            <ac:spMk id="3" creationId="{2223C883-397A-D69A-04F7-3628F3CD8243}"/>
          </ac:spMkLst>
        </pc:spChg>
        <pc:spChg chg="add del mod">
          <ac:chgData name="Wood, Wyatt" userId="f1ec3a91-1afe-409e-803b-f39f5a53cdf8" providerId="ADAL" clId="{04A4D567-B0E2-44A2-8A34-4C9DF540ABCF}" dt="2026-04-02T17:41:56.575" v="3934"/>
          <ac:spMkLst>
            <pc:docMk/>
            <pc:sldMk cId="3787001339" sldId="266"/>
            <ac:spMk id="4" creationId="{20E5D720-1007-D60D-8EAD-90D1D6A145E2}"/>
          </ac:spMkLst>
        </pc:spChg>
        <pc:spChg chg="del">
          <ac:chgData name="Wood, Wyatt" userId="f1ec3a91-1afe-409e-803b-f39f5a53cdf8" providerId="ADAL" clId="{04A4D567-B0E2-44A2-8A34-4C9DF540ABCF}" dt="2026-03-12T14:12:51.292" v="2778" actId="700"/>
          <ac:spMkLst>
            <pc:docMk/>
            <pc:sldMk cId="3787001339" sldId="266"/>
            <ac:spMk id="4" creationId="{A15EEB38-34C2-5BC3-6A60-5D0E76D9E0FF}"/>
          </ac:spMkLst>
        </pc:spChg>
        <pc:spChg chg="add mod">
          <ac:chgData name="Wood, Wyatt" userId="f1ec3a91-1afe-409e-803b-f39f5a53cdf8" providerId="ADAL" clId="{04A4D567-B0E2-44A2-8A34-4C9DF540ABCF}" dt="2026-04-21T16:59:24.827" v="9696" actId="478"/>
          <ac:spMkLst>
            <pc:docMk/>
            <pc:sldMk cId="3787001339" sldId="266"/>
            <ac:spMk id="4" creationId="{B02E0C06-1939-D609-F839-1806901321B8}"/>
          </ac:spMkLst>
        </pc:spChg>
        <pc:spChg chg="add">
          <ac:chgData name="Wood, Wyatt" userId="f1ec3a91-1afe-409e-803b-f39f5a53cdf8" providerId="ADAL" clId="{04A4D567-B0E2-44A2-8A34-4C9DF540ABCF}" dt="2026-04-21T16:59:25.360" v="9697"/>
          <ac:spMkLst>
            <pc:docMk/>
            <pc:sldMk cId="3787001339" sldId="266"/>
            <ac:spMk id="5" creationId="{273828E2-027C-F4AF-96DD-E1CA7E8FE3E4}"/>
          </ac:spMkLst>
        </pc:spChg>
        <pc:spChg chg="add mod">
          <ac:chgData name="Wood, Wyatt" userId="f1ec3a91-1afe-409e-803b-f39f5a53cdf8" providerId="ADAL" clId="{04A4D567-B0E2-44A2-8A34-4C9DF540ABCF}" dt="2026-04-02T17:41:56.551" v="3933"/>
          <ac:spMkLst>
            <pc:docMk/>
            <pc:sldMk cId="3787001339" sldId="266"/>
            <ac:spMk id="6" creationId="{D9BC9F17-D70D-E75F-BCAE-E84153C9DF05}"/>
          </ac:spMkLst>
        </pc:spChg>
        <pc:picChg chg="add del mod ord">
          <ac:chgData name="Wood, Wyatt" userId="f1ec3a91-1afe-409e-803b-f39f5a53cdf8" providerId="ADAL" clId="{04A4D567-B0E2-44A2-8A34-4C9DF540ABCF}" dt="2026-04-02T17:41:50.515" v="3929" actId="478"/>
          <ac:picMkLst>
            <pc:docMk/>
            <pc:sldMk cId="3787001339" sldId="266"/>
            <ac:picMk id="5" creationId="{5153C11B-7F3E-D2D1-482E-38724319A03A}"/>
          </ac:picMkLst>
        </pc:picChg>
        <pc:picChg chg="add mod">
          <ac:chgData name="Wood, Wyatt" userId="f1ec3a91-1afe-409e-803b-f39f5a53cdf8" providerId="ADAL" clId="{04A4D567-B0E2-44A2-8A34-4C9DF540ABCF}" dt="2026-04-21T16:59:36.752" v="9700" actId="1076"/>
          <ac:picMkLst>
            <pc:docMk/>
            <pc:sldMk cId="3787001339" sldId="266"/>
            <ac:picMk id="6" creationId="{79EBE5A4-169A-6F56-6947-BB037428C0F9}"/>
          </ac:picMkLst>
        </pc:picChg>
        <pc:picChg chg="add del mod">
          <ac:chgData name="Wood, Wyatt" userId="f1ec3a91-1afe-409e-803b-f39f5a53cdf8" providerId="ADAL" clId="{04A4D567-B0E2-44A2-8A34-4C9DF540ABCF}" dt="2026-04-21T16:59:24.827" v="9696" actId="478"/>
          <ac:picMkLst>
            <pc:docMk/>
            <pc:sldMk cId="3787001339" sldId="266"/>
            <ac:picMk id="7" creationId="{C3974E08-2135-3A12-37EF-86DF58BF2918}"/>
          </ac:picMkLst>
        </pc:picChg>
      </pc:sldChg>
      <pc:sldChg chg="addSp delSp modSp new mod">
        <pc:chgData name="Wood, Wyatt" userId="f1ec3a91-1afe-409e-803b-f39f5a53cdf8" providerId="ADAL" clId="{04A4D567-B0E2-44A2-8A34-4C9DF540ABCF}" dt="2026-04-21T17:12:11.582" v="9712" actId="478"/>
        <pc:sldMkLst>
          <pc:docMk/>
          <pc:sldMk cId="3134006859" sldId="267"/>
        </pc:sldMkLst>
        <pc:spChg chg="mod">
          <ac:chgData name="Wood, Wyatt" userId="f1ec3a91-1afe-409e-803b-f39f5a53cdf8" providerId="ADAL" clId="{04A4D567-B0E2-44A2-8A34-4C9DF540ABCF}" dt="2026-03-12T14:13:07.053" v="2792" actId="20577"/>
          <ac:spMkLst>
            <pc:docMk/>
            <pc:sldMk cId="3134006859" sldId="267"/>
            <ac:spMk id="2" creationId="{BEA27634-7208-9703-1828-CD10BE52D302}"/>
          </ac:spMkLst>
        </pc:spChg>
        <pc:spChg chg="del">
          <ac:chgData name="Wood, Wyatt" userId="f1ec3a91-1afe-409e-803b-f39f5a53cdf8" providerId="ADAL" clId="{04A4D567-B0E2-44A2-8A34-4C9DF540ABCF}" dt="2026-03-12T14:13:23.852" v="2793"/>
          <ac:spMkLst>
            <pc:docMk/>
            <pc:sldMk cId="3134006859" sldId="267"/>
            <ac:spMk id="3" creationId="{2063729A-4765-626B-5B11-C5D938A0CF81}"/>
          </ac:spMkLst>
        </pc:spChg>
        <pc:spChg chg="add del mod">
          <ac:chgData name="Wood, Wyatt" userId="f1ec3a91-1afe-409e-803b-f39f5a53cdf8" providerId="ADAL" clId="{04A4D567-B0E2-44A2-8A34-4C9DF540ABCF}" dt="2026-04-21T17:12:11.582" v="9712" actId="478"/>
          <ac:spMkLst>
            <pc:docMk/>
            <pc:sldMk cId="3134006859" sldId="267"/>
            <ac:spMk id="4" creationId="{6BF8D187-1E0B-FC3C-5C08-ADB15EAE79D6}"/>
          </ac:spMkLst>
        </pc:spChg>
        <pc:spChg chg="add">
          <ac:chgData name="Wood, Wyatt" userId="f1ec3a91-1afe-409e-803b-f39f5a53cdf8" providerId="ADAL" clId="{04A4D567-B0E2-44A2-8A34-4C9DF540ABCF}" dt="2026-04-21T17:11:42.910" v="9702"/>
          <ac:spMkLst>
            <pc:docMk/>
            <pc:sldMk cId="3134006859" sldId="267"/>
            <ac:spMk id="5" creationId="{9AC02191-95EE-01D9-907E-B92CC6C75A93}"/>
          </ac:spMkLst>
        </pc:spChg>
        <pc:spChg chg="add del mod">
          <ac:chgData name="Wood, Wyatt" userId="f1ec3a91-1afe-409e-803b-f39f5a53cdf8" providerId="ADAL" clId="{04A4D567-B0E2-44A2-8A34-4C9DF540ABCF}" dt="2026-04-02T17:53:38.526" v="3943"/>
          <ac:spMkLst>
            <pc:docMk/>
            <pc:sldMk cId="3134006859" sldId="267"/>
            <ac:spMk id="5" creationId="{CE9DFF7C-6C70-026E-AEEC-90DEE8B2F333}"/>
          </ac:spMkLst>
        </pc:spChg>
        <pc:spChg chg="add mod">
          <ac:chgData name="Wood, Wyatt" userId="f1ec3a91-1afe-409e-803b-f39f5a53cdf8" providerId="ADAL" clId="{04A4D567-B0E2-44A2-8A34-4C9DF540ABCF}" dt="2026-04-02T17:53:38.500" v="3942"/>
          <ac:spMkLst>
            <pc:docMk/>
            <pc:sldMk cId="3134006859" sldId="267"/>
            <ac:spMk id="6" creationId="{39F5C8D6-311B-E146-2FAC-EC8DDFF387BC}"/>
          </ac:spMkLst>
        </pc:spChg>
        <pc:spChg chg="add mod">
          <ac:chgData name="Wood, Wyatt" userId="f1ec3a91-1afe-409e-803b-f39f5a53cdf8" providerId="ADAL" clId="{04A4D567-B0E2-44A2-8A34-4C9DF540ABCF}" dt="2026-04-02T20:34:15.233" v="3985" actId="1076"/>
          <ac:spMkLst>
            <pc:docMk/>
            <pc:sldMk cId="3134006859" sldId="267"/>
            <ac:spMk id="8" creationId="{7979E6AB-4CA8-D068-00BB-01E2F7793B65}"/>
          </ac:spMkLst>
        </pc:spChg>
        <pc:spChg chg="add mod">
          <ac:chgData name="Wood, Wyatt" userId="f1ec3a91-1afe-409e-803b-f39f5a53cdf8" providerId="ADAL" clId="{04A4D567-B0E2-44A2-8A34-4C9DF540ABCF}" dt="2026-04-02T20:34:40.035" v="3999" actId="1076"/>
          <ac:spMkLst>
            <pc:docMk/>
            <pc:sldMk cId="3134006859" sldId="267"/>
            <ac:spMk id="9" creationId="{8083C887-4D27-2DE6-B845-BE2967215E0B}"/>
          </ac:spMkLst>
        </pc:spChg>
        <pc:picChg chg="add del mod">
          <ac:chgData name="Wood, Wyatt" userId="f1ec3a91-1afe-409e-803b-f39f5a53cdf8" providerId="ADAL" clId="{04A4D567-B0E2-44A2-8A34-4C9DF540ABCF}" dt="2026-04-02T17:53:33.571" v="3938" actId="478"/>
          <ac:picMkLst>
            <pc:docMk/>
            <pc:sldMk cId="3134006859" sldId="267"/>
            <ac:picMk id="4" creationId="{2A6CC799-BA71-9A84-C9A1-C2300DF958FA}"/>
          </ac:picMkLst>
        </pc:picChg>
        <pc:picChg chg="add del mod ord">
          <ac:chgData name="Wood, Wyatt" userId="f1ec3a91-1afe-409e-803b-f39f5a53cdf8" providerId="ADAL" clId="{04A4D567-B0E2-44A2-8A34-4C9DF540ABCF}" dt="2026-04-21T17:12:07.971" v="9711" actId="478"/>
          <ac:picMkLst>
            <pc:docMk/>
            <pc:sldMk cId="3134006859" sldId="267"/>
            <ac:picMk id="6" creationId="{DDDC2BAF-A522-A425-E006-CF5ADB3AFB85}"/>
          </ac:picMkLst>
        </pc:picChg>
        <pc:picChg chg="add del mod">
          <ac:chgData name="Wood, Wyatt" userId="f1ec3a91-1afe-409e-803b-f39f5a53cdf8" providerId="ADAL" clId="{04A4D567-B0E2-44A2-8A34-4C9DF540ABCF}" dt="2026-04-21T17:11:41.509" v="9701" actId="478"/>
          <ac:picMkLst>
            <pc:docMk/>
            <pc:sldMk cId="3134006859" sldId="267"/>
            <ac:picMk id="7" creationId="{3EEFFB4D-4EE1-6AF0-2A93-23A5395C518F}"/>
          </ac:picMkLst>
        </pc:picChg>
      </pc:sldChg>
      <pc:sldChg chg="modSp new mod">
        <pc:chgData name="Wood, Wyatt" userId="f1ec3a91-1afe-409e-803b-f39f5a53cdf8" providerId="ADAL" clId="{04A4D567-B0E2-44A2-8A34-4C9DF540ABCF}" dt="2026-04-21T15:44:41.136" v="9694" actId="20577"/>
        <pc:sldMkLst>
          <pc:docMk/>
          <pc:sldMk cId="629929612" sldId="268"/>
        </pc:sldMkLst>
        <pc:spChg chg="mod">
          <ac:chgData name="Wood, Wyatt" userId="f1ec3a91-1afe-409e-803b-f39f5a53cdf8" providerId="ADAL" clId="{04A4D567-B0E2-44A2-8A34-4C9DF540ABCF}" dt="2026-03-12T14:13:59.754" v="2807" actId="20577"/>
          <ac:spMkLst>
            <pc:docMk/>
            <pc:sldMk cId="629929612" sldId="268"/>
            <ac:spMk id="2" creationId="{B9A65F02-7B19-2442-D770-286AF2B7DF0F}"/>
          </ac:spMkLst>
        </pc:spChg>
        <pc:spChg chg="mod">
          <ac:chgData name="Wood, Wyatt" userId="f1ec3a91-1afe-409e-803b-f39f5a53cdf8" providerId="ADAL" clId="{04A4D567-B0E2-44A2-8A34-4C9DF540ABCF}" dt="2026-04-21T15:44:41.136" v="9694" actId="20577"/>
          <ac:spMkLst>
            <pc:docMk/>
            <pc:sldMk cId="629929612" sldId="268"/>
            <ac:spMk id="3" creationId="{B2AA2A05-9080-8C7A-7E29-40886DF32A8C}"/>
          </ac:spMkLst>
        </pc:spChg>
      </pc:sldChg>
      <pc:sldChg chg="addSp delSp modSp new mod">
        <pc:chgData name="Wood, Wyatt" userId="f1ec3a91-1afe-409e-803b-f39f5a53cdf8" providerId="ADAL" clId="{04A4D567-B0E2-44A2-8A34-4C9DF540ABCF}" dt="2026-04-21T20:27:34.834" v="11152" actId="1076"/>
        <pc:sldMkLst>
          <pc:docMk/>
          <pc:sldMk cId="2162007988" sldId="269"/>
        </pc:sldMkLst>
        <pc:spChg chg="mod">
          <ac:chgData name="Wood, Wyatt" userId="f1ec3a91-1afe-409e-803b-f39f5a53cdf8" providerId="ADAL" clId="{04A4D567-B0E2-44A2-8A34-4C9DF540ABCF}" dt="2026-03-12T14:54:12.558" v="3302" actId="20577"/>
          <ac:spMkLst>
            <pc:docMk/>
            <pc:sldMk cId="2162007988" sldId="269"/>
            <ac:spMk id="2" creationId="{D2B96C40-E502-3C8E-A0D3-90B00B423A03}"/>
          </ac:spMkLst>
        </pc:spChg>
        <pc:spChg chg="mod">
          <ac:chgData name="Wood, Wyatt" userId="f1ec3a91-1afe-409e-803b-f39f5a53cdf8" providerId="ADAL" clId="{04A4D567-B0E2-44A2-8A34-4C9DF540ABCF}" dt="2026-03-12T14:18:00.774" v="3168" actId="20577"/>
          <ac:spMkLst>
            <pc:docMk/>
            <pc:sldMk cId="2162007988" sldId="269"/>
            <ac:spMk id="3" creationId="{E3D5FF6A-FD61-AACB-73CB-866866AB179B}"/>
          </ac:spMkLst>
        </pc:spChg>
        <pc:spChg chg="add mod">
          <ac:chgData name="Wood, Wyatt" userId="f1ec3a91-1afe-409e-803b-f39f5a53cdf8" providerId="ADAL" clId="{04A4D567-B0E2-44A2-8A34-4C9DF540ABCF}" dt="2026-04-21T20:27:34.834" v="11152" actId="1076"/>
          <ac:spMkLst>
            <pc:docMk/>
            <pc:sldMk cId="2162007988" sldId="269"/>
            <ac:spMk id="4" creationId="{BA0D5298-14D3-B910-9758-184DFA810F4C}"/>
          </ac:spMkLst>
        </pc:spChg>
        <pc:graphicFrameChg chg="add del mod modGraphic">
          <ac:chgData name="Wood, Wyatt" userId="f1ec3a91-1afe-409e-803b-f39f5a53cdf8" providerId="ADAL" clId="{04A4D567-B0E2-44A2-8A34-4C9DF540ABCF}" dt="2026-03-12T14:44:37.642" v="3236" actId="478"/>
          <ac:graphicFrameMkLst>
            <pc:docMk/>
            <pc:sldMk cId="2162007988" sldId="269"/>
            <ac:graphicFrameMk id="4" creationId="{4816D4F0-E43E-CA0A-7F45-6640718DD6FB}"/>
          </ac:graphicFrameMkLst>
        </pc:graphicFrameChg>
        <pc:picChg chg="add del mod">
          <ac:chgData name="Wood, Wyatt" userId="f1ec3a91-1afe-409e-803b-f39f5a53cdf8" providerId="ADAL" clId="{04A4D567-B0E2-44A2-8A34-4C9DF540ABCF}" dt="2026-03-12T14:44:48.040" v="3239" actId="478"/>
          <ac:picMkLst>
            <pc:docMk/>
            <pc:sldMk cId="2162007988" sldId="269"/>
            <ac:picMk id="6" creationId="{069262EE-CE7C-DFB6-5C97-8243AB360BB3}"/>
          </ac:picMkLst>
        </pc:picChg>
        <pc:picChg chg="add mod ord">
          <ac:chgData name="Wood, Wyatt" userId="f1ec3a91-1afe-409e-803b-f39f5a53cdf8" providerId="ADAL" clId="{04A4D567-B0E2-44A2-8A34-4C9DF540ABCF}" dt="2026-03-12T14:51:38.964" v="3252" actId="1076"/>
          <ac:picMkLst>
            <pc:docMk/>
            <pc:sldMk cId="2162007988" sldId="269"/>
            <ac:picMk id="8" creationId="{F0C4A0CC-BC34-8942-EDAD-7991F8503F28}"/>
          </ac:picMkLst>
        </pc:picChg>
        <pc:cxnChg chg="add mod">
          <ac:chgData name="Wood, Wyatt" userId="f1ec3a91-1afe-409e-803b-f39f5a53cdf8" providerId="ADAL" clId="{04A4D567-B0E2-44A2-8A34-4C9DF540ABCF}" dt="2026-03-12T14:52:40.101" v="3255" actId="14100"/>
          <ac:cxnSpMkLst>
            <pc:docMk/>
            <pc:sldMk cId="2162007988" sldId="269"/>
            <ac:cxnSpMk id="10" creationId="{AB4771B8-222D-EB27-5EA2-E1B8A66E3F1C}"/>
          </ac:cxnSpMkLst>
        </pc:cxnChg>
      </pc:sldChg>
      <pc:sldChg chg="addSp delSp modSp new mod">
        <pc:chgData name="Wood, Wyatt" userId="f1ec3a91-1afe-409e-803b-f39f5a53cdf8" providerId="ADAL" clId="{04A4D567-B0E2-44A2-8A34-4C9DF540ABCF}" dt="2026-03-12T14:54:07.495" v="3300" actId="20577"/>
        <pc:sldMkLst>
          <pc:docMk/>
          <pc:sldMk cId="2057730163" sldId="270"/>
        </pc:sldMkLst>
        <pc:spChg chg="mod">
          <ac:chgData name="Wood, Wyatt" userId="f1ec3a91-1afe-409e-803b-f39f5a53cdf8" providerId="ADAL" clId="{04A4D567-B0E2-44A2-8A34-4C9DF540ABCF}" dt="2026-03-12T14:54:07.495" v="3300" actId="20577"/>
          <ac:spMkLst>
            <pc:docMk/>
            <pc:sldMk cId="2057730163" sldId="270"/>
            <ac:spMk id="2" creationId="{0B477EFC-4A6C-41CB-343E-7C0355C55861}"/>
          </ac:spMkLst>
        </pc:spChg>
        <pc:spChg chg="add del">
          <ac:chgData name="Wood, Wyatt" userId="f1ec3a91-1afe-409e-803b-f39f5a53cdf8" providerId="ADAL" clId="{04A4D567-B0E2-44A2-8A34-4C9DF540ABCF}" dt="2026-03-12T14:53:46.733" v="3265"/>
          <ac:spMkLst>
            <pc:docMk/>
            <pc:sldMk cId="2057730163" sldId="270"/>
            <ac:spMk id="3" creationId="{FA2A01F0-04A4-AF6F-C19C-CC744E7FAA77}"/>
          </ac:spMkLst>
        </pc:spChg>
        <pc:spChg chg="add mod">
          <ac:chgData name="Wood, Wyatt" userId="f1ec3a91-1afe-409e-803b-f39f5a53cdf8" providerId="ADAL" clId="{04A4D567-B0E2-44A2-8A34-4C9DF540ABCF}" dt="2026-03-12T14:53:46.679" v="3264"/>
          <ac:spMkLst>
            <pc:docMk/>
            <pc:sldMk cId="2057730163" sldId="270"/>
            <ac:spMk id="4" creationId="{ECB0E834-E423-A0FA-AE08-AF913E4A947E}"/>
          </ac:spMkLst>
        </pc:spChg>
        <pc:picChg chg="add mod">
          <ac:chgData name="Wood, Wyatt" userId="f1ec3a91-1afe-409e-803b-f39f5a53cdf8" providerId="ADAL" clId="{04A4D567-B0E2-44A2-8A34-4C9DF540ABCF}" dt="2026-03-12T14:53:59.999" v="3269" actId="1076"/>
          <ac:picMkLst>
            <pc:docMk/>
            <pc:sldMk cId="2057730163" sldId="270"/>
            <ac:picMk id="5" creationId="{F59D8C5A-72C0-E787-5593-C1326E4E1CD6}"/>
          </ac:picMkLst>
        </pc:picChg>
      </pc:sldChg>
      <pc:sldChg chg="addSp delSp modSp new mod">
        <pc:chgData name="Wood, Wyatt" userId="f1ec3a91-1afe-409e-803b-f39f5a53cdf8" providerId="ADAL" clId="{04A4D567-B0E2-44A2-8A34-4C9DF540ABCF}" dt="2026-04-21T17:13:33.081" v="9719" actId="1076"/>
        <pc:sldMkLst>
          <pc:docMk/>
          <pc:sldMk cId="3058175516" sldId="271"/>
        </pc:sldMkLst>
        <pc:spChg chg="mod">
          <ac:chgData name="Wood, Wyatt" userId="f1ec3a91-1afe-409e-803b-f39f5a53cdf8" providerId="ADAL" clId="{04A4D567-B0E2-44A2-8A34-4C9DF540ABCF}" dt="2026-03-12T14:54:28.868" v="3336" actId="20577"/>
          <ac:spMkLst>
            <pc:docMk/>
            <pc:sldMk cId="3058175516" sldId="271"/>
            <ac:spMk id="2" creationId="{170A911B-6162-DB52-847C-7037AB4319E0}"/>
          </ac:spMkLst>
        </pc:spChg>
        <pc:spChg chg="add">
          <ac:chgData name="Wood, Wyatt" userId="f1ec3a91-1afe-409e-803b-f39f5a53cdf8" providerId="ADAL" clId="{04A4D567-B0E2-44A2-8A34-4C9DF540ABCF}" dt="2026-04-21T17:13:20.911" v="9714"/>
          <ac:spMkLst>
            <pc:docMk/>
            <pc:sldMk cId="3058175516" sldId="271"/>
            <ac:spMk id="3" creationId="{4013786E-4075-582F-764E-C634201BE2B4}"/>
          </ac:spMkLst>
        </pc:spChg>
        <pc:spChg chg="add del mod">
          <ac:chgData name="Wood, Wyatt" userId="f1ec3a91-1afe-409e-803b-f39f5a53cdf8" providerId="ADAL" clId="{04A4D567-B0E2-44A2-8A34-4C9DF540ABCF}" dt="2026-03-12T14:55:19.151" v="3344"/>
          <ac:spMkLst>
            <pc:docMk/>
            <pc:sldMk cId="3058175516" sldId="271"/>
            <ac:spMk id="3" creationId="{8B3D5F86-1115-7C12-A736-447BD7B38409}"/>
          </ac:spMkLst>
        </pc:spChg>
        <pc:spChg chg="add mod">
          <ac:chgData name="Wood, Wyatt" userId="f1ec3a91-1afe-409e-803b-f39f5a53cdf8" providerId="ADAL" clId="{04A4D567-B0E2-44A2-8A34-4C9DF540ABCF}" dt="2026-04-02T19:22:32.670" v="3950" actId="478"/>
          <ac:spMkLst>
            <pc:docMk/>
            <pc:sldMk cId="3058175516" sldId="271"/>
            <ac:spMk id="4" creationId="{35FA1EA1-3033-BCC6-20FD-AB47D09D86F7}"/>
          </ac:spMkLst>
        </pc:spChg>
        <pc:spChg chg="add mod">
          <ac:chgData name="Wood, Wyatt" userId="f1ec3a91-1afe-409e-803b-f39f5a53cdf8" providerId="ADAL" clId="{04A4D567-B0E2-44A2-8A34-4C9DF540ABCF}" dt="2026-03-12T14:55:19.104" v="3343"/>
          <ac:spMkLst>
            <pc:docMk/>
            <pc:sldMk cId="3058175516" sldId="271"/>
            <ac:spMk id="4" creationId="{D8CBB339-EBBB-B9B4-BD70-950810A0565C}"/>
          </ac:spMkLst>
        </pc:spChg>
        <pc:spChg chg="add">
          <ac:chgData name="Wood, Wyatt" userId="f1ec3a91-1afe-409e-803b-f39f5a53cdf8" providerId="ADAL" clId="{04A4D567-B0E2-44A2-8A34-4C9DF540ABCF}" dt="2026-04-02T19:22:33.883" v="3951"/>
          <ac:spMkLst>
            <pc:docMk/>
            <pc:sldMk cId="3058175516" sldId="271"/>
            <ac:spMk id="6" creationId="{D0AF7162-BAC0-970B-AC12-1D82D3377D2A}"/>
          </ac:spMkLst>
        </pc:spChg>
        <pc:picChg chg="add del mod">
          <ac:chgData name="Wood, Wyatt" userId="f1ec3a91-1afe-409e-803b-f39f5a53cdf8" providerId="ADAL" clId="{04A4D567-B0E2-44A2-8A34-4C9DF540ABCF}" dt="2026-04-02T19:22:32.670" v="3950" actId="478"/>
          <ac:picMkLst>
            <pc:docMk/>
            <pc:sldMk cId="3058175516" sldId="271"/>
            <ac:picMk id="5" creationId="{72CC4CE8-37B6-B2ED-706D-373D8C68D045}"/>
          </ac:picMkLst>
        </pc:picChg>
        <pc:picChg chg="add mod">
          <ac:chgData name="Wood, Wyatt" userId="f1ec3a91-1afe-409e-803b-f39f5a53cdf8" providerId="ADAL" clId="{04A4D567-B0E2-44A2-8A34-4C9DF540ABCF}" dt="2026-04-21T17:13:33.081" v="9719" actId="1076"/>
          <ac:picMkLst>
            <pc:docMk/>
            <pc:sldMk cId="3058175516" sldId="271"/>
            <ac:picMk id="5" creationId="{D80D1D4E-C221-0CD6-8AFD-853E86435561}"/>
          </ac:picMkLst>
        </pc:picChg>
        <pc:picChg chg="add del mod">
          <ac:chgData name="Wood, Wyatt" userId="f1ec3a91-1afe-409e-803b-f39f5a53cdf8" providerId="ADAL" clId="{04A4D567-B0E2-44A2-8A34-4C9DF540ABCF}" dt="2026-04-21T17:13:20.333" v="9713" actId="478"/>
          <ac:picMkLst>
            <pc:docMk/>
            <pc:sldMk cId="3058175516" sldId="271"/>
            <ac:picMk id="7" creationId="{DD88A529-AD9F-9D39-B219-3FDCD9A324CD}"/>
          </ac:picMkLst>
        </pc:picChg>
      </pc:sldChg>
      <pc:sldChg chg="addSp modSp new mod">
        <pc:chgData name="Wood, Wyatt" userId="f1ec3a91-1afe-409e-803b-f39f5a53cdf8" providerId="ADAL" clId="{04A4D567-B0E2-44A2-8A34-4C9DF540ABCF}" dt="2026-04-21T20:27:17.486" v="11143" actId="20577"/>
        <pc:sldMkLst>
          <pc:docMk/>
          <pc:sldMk cId="1683501624" sldId="272"/>
        </pc:sldMkLst>
        <pc:spChg chg="mod">
          <ac:chgData name="Wood, Wyatt" userId="f1ec3a91-1afe-409e-803b-f39f5a53cdf8" providerId="ADAL" clId="{04A4D567-B0E2-44A2-8A34-4C9DF540ABCF}" dt="2026-03-12T14:56:21.305" v="3383" actId="20577"/>
          <ac:spMkLst>
            <pc:docMk/>
            <pc:sldMk cId="1683501624" sldId="272"/>
            <ac:spMk id="2" creationId="{044A4C23-F097-F327-E249-91D9522161D3}"/>
          </ac:spMkLst>
        </pc:spChg>
        <pc:spChg chg="mod">
          <ac:chgData name="Wood, Wyatt" userId="f1ec3a91-1afe-409e-803b-f39f5a53cdf8" providerId="ADAL" clId="{04A4D567-B0E2-44A2-8A34-4C9DF540ABCF}" dt="2026-04-21T20:27:04.733" v="11134" actId="27636"/>
          <ac:spMkLst>
            <pc:docMk/>
            <pc:sldMk cId="1683501624" sldId="272"/>
            <ac:spMk id="3" creationId="{80729A59-3423-39D8-25C9-2C8698DBBF6E}"/>
          </ac:spMkLst>
        </pc:spChg>
        <pc:spChg chg="add mod">
          <ac:chgData name="Wood, Wyatt" userId="f1ec3a91-1afe-409e-803b-f39f5a53cdf8" providerId="ADAL" clId="{04A4D567-B0E2-44A2-8A34-4C9DF540ABCF}" dt="2026-04-21T20:27:17.486" v="11143" actId="20577"/>
          <ac:spMkLst>
            <pc:docMk/>
            <pc:sldMk cId="1683501624" sldId="272"/>
            <ac:spMk id="4" creationId="{A239429F-F42D-2FC3-DA1E-9014870E0596}"/>
          </ac:spMkLst>
        </pc:spChg>
        <pc:picChg chg="add mod">
          <ac:chgData name="Wood, Wyatt" userId="f1ec3a91-1afe-409e-803b-f39f5a53cdf8" providerId="ADAL" clId="{04A4D567-B0E2-44A2-8A34-4C9DF540ABCF}" dt="2026-04-21T17:29:14.418" v="9825" actId="1076"/>
          <ac:picMkLst>
            <pc:docMk/>
            <pc:sldMk cId="1683501624" sldId="272"/>
            <ac:picMk id="5" creationId="{1E09ABDC-9BAC-ABEA-EB3B-272FAC9FE31A}"/>
          </ac:picMkLst>
        </pc:picChg>
      </pc:sldChg>
      <pc:sldChg chg="addSp delSp modSp new mod">
        <pc:chgData name="Wood, Wyatt" userId="f1ec3a91-1afe-409e-803b-f39f5a53cdf8" providerId="ADAL" clId="{04A4D567-B0E2-44A2-8A34-4C9DF540ABCF}" dt="2026-03-12T15:32:15.138" v="3746" actId="20577"/>
        <pc:sldMkLst>
          <pc:docMk/>
          <pc:sldMk cId="3415330082" sldId="273"/>
        </pc:sldMkLst>
        <pc:spChg chg="mod">
          <ac:chgData name="Wood, Wyatt" userId="f1ec3a91-1afe-409e-803b-f39f5a53cdf8" providerId="ADAL" clId="{04A4D567-B0E2-44A2-8A34-4C9DF540ABCF}" dt="2026-03-12T15:32:15.138" v="3746" actId="20577"/>
          <ac:spMkLst>
            <pc:docMk/>
            <pc:sldMk cId="3415330082" sldId="273"/>
            <ac:spMk id="2" creationId="{ED9C1EF6-CC62-0954-532C-9E6150CC6F59}"/>
          </ac:spMkLst>
        </pc:spChg>
        <pc:spChg chg="add del">
          <ac:chgData name="Wood, Wyatt" userId="f1ec3a91-1afe-409e-803b-f39f5a53cdf8" providerId="ADAL" clId="{04A4D567-B0E2-44A2-8A34-4C9DF540ABCF}" dt="2026-03-12T15:31:52.483" v="3707"/>
          <ac:spMkLst>
            <pc:docMk/>
            <pc:sldMk cId="3415330082" sldId="273"/>
            <ac:spMk id="3" creationId="{7DC9A35E-9BEA-3ADE-9110-FF143767716C}"/>
          </ac:spMkLst>
        </pc:spChg>
        <pc:spChg chg="add mod">
          <ac:chgData name="Wood, Wyatt" userId="f1ec3a91-1afe-409e-803b-f39f5a53cdf8" providerId="ADAL" clId="{04A4D567-B0E2-44A2-8A34-4C9DF540ABCF}" dt="2026-03-12T15:31:52.454" v="3706"/>
          <ac:spMkLst>
            <pc:docMk/>
            <pc:sldMk cId="3415330082" sldId="273"/>
            <ac:spMk id="4" creationId="{F9C66DF9-6EAF-968B-0CE5-9470CE727363}"/>
          </ac:spMkLst>
        </pc:spChg>
        <pc:picChg chg="add mod">
          <ac:chgData name="Wood, Wyatt" userId="f1ec3a91-1afe-409e-803b-f39f5a53cdf8" providerId="ADAL" clId="{04A4D567-B0E2-44A2-8A34-4C9DF540ABCF}" dt="2026-03-12T15:32:03.138" v="3710" actId="1076"/>
          <ac:picMkLst>
            <pc:docMk/>
            <pc:sldMk cId="3415330082" sldId="273"/>
            <ac:picMk id="5" creationId="{0A244498-CAE7-211C-F9F8-53AFF63EB869}"/>
          </ac:picMkLst>
        </pc:picChg>
      </pc:sldChg>
      <pc:sldChg chg="addSp delSp modSp new mod">
        <pc:chgData name="Wood, Wyatt" userId="f1ec3a91-1afe-409e-803b-f39f5a53cdf8" providerId="ADAL" clId="{04A4D567-B0E2-44A2-8A34-4C9DF540ABCF}" dt="2026-04-02T19:24:51.695" v="3970" actId="1076"/>
        <pc:sldMkLst>
          <pc:docMk/>
          <pc:sldMk cId="266064327" sldId="274"/>
        </pc:sldMkLst>
        <pc:spChg chg="mod">
          <ac:chgData name="Wood, Wyatt" userId="f1ec3a91-1afe-409e-803b-f39f5a53cdf8" providerId="ADAL" clId="{04A4D567-B0E2-44A2-8A34-4C9DF540ABCF}" dt="2026-03-12T15:32:27.693" v="3781" actId="20577"/>
          <ac:spMkLst>
            <pc:docMk/>
            <pc:sldMk cId="266064327" sldId="274"/>
            <ac:spMk id="2" creationId="{320CFBDD-42FB-25D3-C203-A56F1B6679AB}"/>
          </ac:spMkLst>
        </pc:spChg>
        <pc:spChg chg="add del">
          <ac:chgData name="Wood, Wyatt" userId="f1ec3a91-1afe-409e-803b-f39f5a53cdf8" providerId="ADAL" clId="{04A4D567-B0E2-44A2-8A34-4C9DF540ABCF}" dt="2026-03-12T15:32:50.507" v="3784"/>
          <ac:spMkLst>
            <pc:docMk/>
            <pc:sldMk cId="266064327" sldId="274"/>
            <ac:spMk id="3" creationId="{C53C1665-9DB1-27B9-58A1-28259F3A4B3C}"/>
          </ac:spMkLst>
        </pc:spChg>
        <pc:spChg chg="add mod">
          <ac:chgData name="Wood, Wyatt" userId="f1ec3a91-1afe-409e-803b-f39f5a53cdf8" providerId="ADAL" clId="{04A4D567-B0E2-44A2-8A34-4C9DF540ABCF}" dt="2026-04-02T19:24:26.205" v="3958" actId="478"/>
          <ac:spMkLst>
            <pc:docMk/>
            <pc:sldMk cId="266064327" sldId="274"/>
            <ac:spMk id="4" creationId="{20213942-52CE-EF57-3310-C9382976F79A}"/>
          </ac:spMkLst>
        </pc:spChg>
        <pc:spChg chg="add mod">
          <ac:chgData name="Wood, Wyatt" userId="f1ec3a91-1afe-409e-803b-f39f5a53cdf8" providerId="ADAL" clId="{04A4D567-B0E2-44A2-8A34-4C9DF540ABCF}" dt="2026-03-12T15:32:50.474" v="3783"/>
          <ac:spMkLst>
            <pc:docMk/>
            <pc:sldMk cId="266064327" sldId="274"/>
            <ac:spMk id="4" creationId="{F2592DDD-F8C1-D01E-A18A-B46C41B74274}"/>
          </ac:spMkLst>
        </pc:spChg>
        <pc:spChg chg="add">
          <ac:chgData name="Wood, Wyatt" userId="f1ec3a91-1afe-409e-803b-f39f5a53cdf8" providerId="ADAL" clId="{04A4D567-B0E2-44A2-8A34-4C9DF540ABCF}" dt="2026-04-02T19:24:26.776" v="3959"/>
          <ac:spMkLst>
            <pc:docMk/>
            <pc:sldMk cId="266064327" sldId="274"/>
            <ac:spMk id="5" creationId="{55776EEA-1918-FEBA-4D2C-5F1CD45B967B}"/>
          </ac:spMkLst>
        </pc:spChg>
        <pc:spChg chg="add del mod">
          <ac:chgData name="Wood, Wyatt" userId="f1ec3a91-1afe-409e-803b-f39f5a53cdf8" providerId="ADAL" clId="{04A4D567-B0E2-44A2-8A34-4C9DF540ABCF}" dt="2026-03-12T15:33:19.720" v="3792"/>
          <ac:spMkLst>
            <pc:docMk/>
            <pc:sldMk cId="266064327" sldId="274"/>
            <ac:spMk id="7" creationId="{B96AEFB8-C759-DAF5-E7D6-AA79504D92B7}"/>
          </ac:spMkLst>
        </pc:spChg>
        <pc:spChg chg="add mod">
          <ac:chgData name="Wood, Wyatt" userId="f1ec3a91-1afe-409e-803b-f39f5a53cdf8" providerId="ADAL" clId="{04A4D567-B0E2-44A2-8A34-4C9DF540ABCF}" dt="2026-03-12T15:33:19.672" v="3791"/>
          <ac:spMkLst>
            <pc:docMk/>
            <pc:sldMk cId="266064327" sldId="274"/>
            <ac:spMk id="8" creationId="{964A5B7B-FCF4-16CD-E4D4-22AB9A06DE37}"/>
          </ac:spMkLst>
        </pc:spChg>
        <pc:picChg chg="add del mod">
          <ac:chgData name="Wood, Wyatt" userId="f1ec3a91-1afe-409e-803b-f39f5a53cdf8" providerId="ADAL" clId="{04A4D567-B0E2-44A2-8A34-4C9DF540ABCF}" dt="2026-03-12T15:33:03.964" v="3787" actId="478"/>
          <ac:picMkLst>
            <pc:docMk/>
            <pc:sldMk cId="266064327" sldId="274"/>
            <ac:picMk id="5" creationId="{AC85A46B-F683-2C49-E67C-8ED8A1142549}"/>
          </ac:picMkLst>
        </pc:picChg>
        <pc:picChg chg="add mod">
          <ac:chgData name="Wood, Wyatt" userId="f1ec3a91-1afe-409e-803b-f39f5a53cdf8" providerId="ADAL" clId="{04A4D567-B0E2-44A2-8A34-4C9DF540ABCF}" dt="2026-04-02T19:24:51.695" v="3970" actId="1076"/>
          <ac:picMkLst>
            <pc:docMk/>
            <pc:sldMk cId="266064327" sldId="274"/>
            <ac:picMk id="6" creationId="{34532EBF-3F39-C298-B72F-D8EED24E0BDC}"/>
          </ac:picMkLst>
        </pc:picChg>
        <pc:picChg chg="add del mod">
          <ac:chgData name="Wood, Wyatt" userId="f1ec3a91-1afe-409e-803b-f39f5a53cdf8" providerId="ADAL" clId="{04A4D567-B0E2-44A2-8A34-4C9DF540ABCF}" dt="2026-04-02T19:24:26.205" v="3958" actId="478"/>
          <ac:picMkLst>
            <pc:docMk/>
            <pc:sldMk cId="266064327" sldId="274"/>
            <ac:picMk id="9" creationId="{BBED5494-AE63-13CD-7AC9-998C2AA836E7}"/>
          </ac:picMkLst>
        </pc:picChg>
      </pc:sldChg>
      <pc:sldChg chg="addSp delSp modSp new del mod modClrScheme chgLayout">
        <pc:chgData name="Wood, Wyatt" userId="f1ec3a91-1afe-409e-803b-f39f5a53cdf8" providerId="ADAL" clId="{04A4D567-B0E2-44A2-8A34-4C9DF540ABCF}" dt="2026-04-21T14:17:46.861" v="9433" actId="47"/>
        <pc:sldMkLst>
          <pc:docMk/>
          <pc:sldMk cId="3346946048" sldId="275"/>
        </pc:sldMkLst>
        <pc:spChg chg="mod ord">
          <ac:chgData name="Wood, Wyatt" userId="f1ec3a91-1afe-409e-803b-f39f5a53cdf8" providerId="ADAL" clId="{04A4D567-B0E2-44A2-8A34-4C9DF540ABCF}" dt="2026-04-13T15:42:58.420" v="5469" actId="700"/>
          <ac:spMkLst>
            <pc:docMk/>
            <pc:sldMk cId="3346946048" sldId="275"/>
            <ac:spMk id="2" creationId="{70FB8C05-7B6E-42DB-5808-9CBE3A6E39D0}"/>
          </ac:spMkLst>
        </pc:spChg>
        <pc:spChg chg="del">
          <ac:chgData name="Wood, Wyatt" userId="f1ec3a91-1afe-409e-803b-f39f5a53cdf8" providerId="ADAL" clId="{04A4D567-B0E2-44A2-8A34-4C9DF540ABCF}" dt="2026-04-13T15:42:08.535" v="5458" actId="931"/>
          <ac:spMkLst>
            <pc:docMk/>
            <pc:sldMk cId="3346946048" sldId="275"/>
            <ac:spMk id="3" creationId="{11F4AA38-5036-35CE-EE5A-6524E02B7544}"/>
          </ac:spMkLst>
        </pc:spChg>
        <pc:spChg chg="add mod ord">
          <ac:chgData name="Wood, Wyatt" userId="f1ec3a91-1afe-409e-803b-f39f5a53cdf8" providerId="ADAL" clId="{04A4D567-B0E2-44A2-8A34-4C9DF540ABCF}" dt="2026-04-13T15:44:21.700" v="5673" actId="20577"/>
          <ac:spMkLst>
            <pc:docMk/>
            <pc:sldMk cId="3346946048" sldId="275"/>
            <ac:spMk id="6" creationId="{4E297FBA-7B9C-3555-9A89-7D2ED1392A54}"/>
          </ac:spMkLst>
        </pc:spChg>
        <pc:spChg chg="add del mod">
          <ac:chgData name="Wood, Wyatt" userId="f1ec3a91-1afe-409e-803b-f39f5a53cdf8" providerId="ADAL" clId="{04A4D567-B0E2-44A2-8A34-4C9DF540ABCF}" dt="2026-04-13T15:46:09.568" v="5679" actId="931"/>
          <ac:spMkLst>
            <pc:docMk/>
            <pc:sldMk cId="3346946048" sldId="275"/>
            <ac:spMk id="8" creationId="{BBD02F77-EB78-E01C-3BA5-E28DA0A2C203}"/>
          </ac:spMkLst>
        </pc:spChg>
        <pc:picChg chg="add del mod ord">
          <ac:chgData name="Wood, Wyatt" userId="f1ec3a91-1afe-409e-803b-f39f5a53cdf8" providerId="ADAL" clId="{04A4D567-B0E2-44A2-8A34-4C9DF540ABCF}" dt="2026-04-13T15:45:04.020" v="5678" actId="478"/>
          <ac:picMkLst>
            <pc:docMk/>
            <pc:sldMk cId="3346946048" sldId="275"/>
            <ac:picMk id="5" creationId="{5C3B22B4-3DD2-26DC-AE6A-EF6A1C8174BB}"/>
          </ac:picMkLst>
        </pc:picChg>
        <pc:picChg chg="add mod ord">
          <ac:chgData name="Wood, Wyatt" userId="f1ec3a91-1afe-409e-803b-f39f5a53cdf8" providerId="ADAL" clId="{04A4D567-B0E2-44A2-8A34-4C9DF540ABCF}" dt="2026-04-13T15:46:29.909" v="5686" actId="1076"/>
          <ac:picMkLst>
            <pc:docMk/>
            <pc:sldMk cId="3346946048" sldId="275"/>
            <ac:picMk id="10" creationId="{EC7D6BAD-4257-84E2-E055-F3E5F98B9733}"/>
          </ac:picMkLst>
        </pc:picChg>
      </pc:sldChg>
      <pc:sldChg chg="addSp delSp modSp new mod ord">
        <pc:chgData name="Wood, Wyatt" userId="f1ec3a91-1afe-409e-803b-f39f5a53cdf8" providerId="ADAL" clId="{04A4D567-B0E2-44A2-8A34-4C9DF540ABCF}" dt="2026-04-21T14:28:43.760" v="9445" actId="1076"/>
        <pc:sldMkLst>
          <pc:docMk/>
          <pc:sldMk cId="1909131373" sldId="276"/>
        </pc:sldMkLst>
        <pc:spChg chg="mod">
          <ac:chgData name="Wood, Wyatt" userId="f1ec3a91-1afe-409e-803b-f39f5a53cdf8" providerId="ADAL" clId="{04A4D567-B0E2-44A2-8A34-4C9DF540ABCF}" dt="2026-04-02T21:16:54.008" v="4275" actId="20577"/>
          <ac:spMkLst>
            <pc:docMk/>
            <pc:sldMk cId="1909131373" sldId="276"/>
            <ac:spMk id="2" creationId="{2181C3C9-B6B0-F919-CC18-F41BD71A1C20}"/>
          </ac:spMkLst>
        </pc:spChg>
        <pc:spChg chg="mod">
          <ac:chgData name="Wood, Wyatt" userId="f1ec3a91-1afe-409e-803b-f39f5a53cdf8" providerId="ADAL" clId="{04A4D567-B0E2-44A2-8A34-4C9DF540ABCF}" dt="2026-04-13T18:27:44.766" v="9252" actId="20577"/>
          <ac:spMkLst>
            <pc:docMk/>
            <pc:sldMk cId="1909131373" sldId="276"/>
            <ac:spMk id="3" creationId="{4285A029-FACF-63B8-0BF9-25693956F5DB}"/>
          </ac:spMkLst>
        </pc:spChg>
        <pc:spChg chg="del">
          <ac:chgData name="Wood, Wyatt" userId="f1ec3a91-1afe-409e-803b-f39f5a53cdf8" providerId="ADAL" clId="{04A4D567-B0E2-44A2-8A34-4C9DF540ABCF}" dt="2026-04-21T14:28:34.007" v="9441" actId="931"/>
          <ac:spMkLst>
            <pc:docMk/>
            <pc:sldMk cId="1909131373" sldId="276"/>
            <ac:spMk id="4" creationId="{6E81B8AD-090E-3B74-AA59-601B7387D422}"/>
          </ac:spMkLst>
        </pc:spChg>
        <pc:picChg chg="add mod">
          <ac:chgData name="Wood, Wyatt" userId="f1ec3a91-1afe-409e-803b-f39f5a53cdf8" providerId="ADAL" clId="{04A4D567-B0E2-44A2-8A34-4C9DF540ABCF}" dt="2026-04-21T14:28:43.760" v="9445" actId="1076"/>
          <ac:picMkLst>
            <pc:docMk/>
            <pc:sldMk cId="1909131373" sldId="276"/>
            <ac:picMk id="6" creationId="{781F8C1F-6928-0A84-4FBF-B50843AFE313}"/>
          </ac:picMkLst>
        </pc:picChg>
      </pc:sldChg>
      <pc:sldChg chg="addSp delSp modSp new mod">
        <pc:chgData name="Wood, Wyatt" userId="f1ec3a91-1afe-409e-803b-f39f5a53cdf8" providerId="ADAL" clId="{04A4D567-B0E2-44A2-8A34-4C9DF540ABCF}" dt="2026-04-21T20:22:42.952" v="11113" actId="1076"/>
        <pc:sldMkLst>
          <pc:docMk/>
          <pc:sldMk cId="3854808793" sldId="277"/>
        </pc:sldMkLst>
        <pc:spChg chg="mod">
          <ac:chgData name="Wood, Wyatt" userId="f1ec3a91-1afe-409e-803b-f39f5a53cdf8" providerId="ADAL" clId="{04A4D567-B0E2-44A2-8A34-4C9DF540ABCF}" dt="2026-04-13T15:33:34.070" v="4794" actId="20577"/>
          <ac:spMkLst>
            <pc:docMk/>
            <pc:sldMk cId="3854808793" sldId="277"/>
            <ac:spMk id="2" creationId="{90F4B68D-CDB7-F69A-2056-7841872DF5A8}"/>
          </ac:spMkLst>
        </pc:spChg>
        <pc:spChg chg="mod">
          <ac:chgData name="Wood, Wyatt" userId="f1ec3a91-1afe-409e-803b-f39f5a53cdf8" providerId="ADAL" clId="{04A4D567-B0E2-44A2-8A34-4C9DF540ABCF}" dt="2026-04-21T15:01:29.084" v="9555" actId="313"/>
          <ac:spMkLst>
            <pc:docMk/>
            <pc:sldMk cId="3854808793" sldId="277"/>
            <ac:spMk id="3" creationId="{1377BEE2-BDD6-FE00-DA23-52F9AC4ED83D}"/>
          </ac:spMkLst>
        </pc:spChg>
        <pc:spChg chg="del">
          <ac:chgData name="Wood, Wyatt" userId="f1ec3a91-1afe-409e-803b-f39f5a53cdf8" providerId="ADAL" clId="{04A4D567-B0E2-44A2-8A34-4C9DF540ABCF}" dt="2026-04-21T15:02:29.477" v="9556"/>
          <ac:spMkLst>
            <pc:docMk/>
            <pc:sldMk cId="3854808793" sldId="277"/>
            <ac:spMk id="4" creationId="{B1D3DEBB-B2E4-39F8-51E6-3C7CCFF58735}"/>
          </ac:spMkLst>
        </pc:spChg>
        <pc:spChg chg="add del mod">
          <ac:chgData name="Wood, Wyatt" userId="f1ec3a91-1afe-409e-803b-f39f5a53cdf8" providerId="ADAL" clId="{04A4D567-B0E2-44A2-8A34-4C9DF540ABCF}" dt="2026-04-21T20:19:54.129" v="10790" actId="3680"/>
          <ac:spMkLst>
            <pc:docMk/>
            <pc:sldMk cId="3854808793" sldId="277"/>
            <ac:spMk id="5" creationId="{DEED909C-A913-8F74-298B-6508E060A76D}"/>
          </ac:spMkLst>
        </pc:spChg>
        <pc:graphicFrameChg chg="add mod ord modGraphic">
          <ac:chgData name="Wood, Wyatt" userId="f1ec3a91-1afe-409e-803b-f39f5a53cdf8" providerId="ADAL" clId="{04A4D567-B0E2-44A2-8A34-4C9DF540ABCF}" dt="2026-04-21T20:22:42.952" v="11113" actId="1076"/>
          <ac:graphicFrameMkLst>
            <pc:docMk/>
            <pc:sldMk cId="3854808793" sldId="277"/>
            <ac:graphicFrameMk id="6" creationId="{EA10013F-562A-5452-CFAE-19B673D0F75D}"/>
          </ac:graphicFrameMkLst>
        </pc:graphicFrameChg>
        <pc:picChg chg="add del mod">
          <ac:chgData name="Wood, Wyatt" userId="f1ec3a91-1afe-409e-803b-f39f5a53cdf8" providerId="ADAL" clId="{04A4D567-B0E2-44A2-8A34-4C9DF540ABCF}" dt="2026-04-21T20:19:04.206" v="10788" actId="478"/>
          <ac:picMkLst>
            <pc:docMk/>
            <pc:sldMk cId="3854808793" sldId="277"/>
            <ac:picMk id="3074" creationId="{1780C51F-0183-262D-1ABA-9F1D50C2D1BE}"/>
          </ac:picMkLst>
        </pc:picChg>
        <pc:picChg chg="add del mod">
          <ac:chgData name="Wood, Wyatt" userId="f1ec3a91-1afe-409e-803b-f39f5a53cdf8" providerId="ADAL" clId="{04A4D567-B0E2-44A2-8A34-4C9DF540ABCF}" dt="2026-04-21T20:19:08.301" v="10789" actId="478"/>
          <ac:picMkLst>
            <pc:docMk/>
            <pc:sldMk cId="3854808793" sldId="277"/>
            <ac:picMk id="3076" creationId="{64EEE2FF-4197-1A6E-4EC4-9C400B96448B}"/>
          </ac:picMkLst>
        </pc:picChg>
      </pc:sldChg>
      <pc:sldChg chg="addSp delSp modSp new mod">
        <pc:chgData name="Wood, Wyatt" userId="f1ec3a91-1afe-409e-803b-f39f5a53cdf8" providerId="ADAL" clId="{04A4D567-B0E2-44A2-8A34-4C9DF540ABCF}" dt="2026-04-21T20:23:57.433" v="11132" actId="20577"/>
        <pc:sldMkLst>
          <pc:docMk/>
          <pc:sldMk cId="513048318" sldId="278"/>
        </pc:sldMkLst>
        <pc:spChg chg="mod">
          <ac:chgData name="Wood, Wyatt" userId="f1ec3a91-1afe-409e-803b-f39f5a53cdf8" providerId="ADAL" clId="{04A4D567-B0E2-44A2-8A34-4C9DF540ABCF}" dt="2026-04-13T15:35:03.028" v="5058" actId="20577"/>
          <ac:spMkLst>
            <pc:docMk/>
            <pc:sldMk cId="513048318" sldId="278"/>
            <ac:spMk id="2" creationId="{2B7635EA-B0C7-C46B-BDDB-C1ACF2D46DA9}"/>
          </ac:spMkLst>
        </pc:spChg>
        <pc:spChg chg="mod">
          <ac:chgData name="Wood, Wyatt" userId="f1ec3a91-1afe-409e-803b-f39f5a53cdf8" providerId="ADAL" clId="{04A4D567-B0E2-44A2-8A34-4C9DF540ABCF}" dt="2026-04-21T20:23:57.433" v="11132" actId="20577"/>
          <ac:spMkLst>
            <pc:docMk/>
            <pc:sldMk cId="513048318" sldId="278"/>
            <ac:spMk id="3" creationId="{B37AE8FD-1E58-ABA8-5839-ECFACA46F74F}"/>
          </ac:spMkLst>
        </pc:spChg>
        <pc:spChg chg="del">
          <ac:chgData name="Wood, Wyatt" userId="f1ec3a91-1afe-409e-803b-f39f5a53cdf8" providerId="ADAL" clId="{04A4D567-B0E2-44A2-8A34-4C9DF540ABCF}" dt="2026-04-21T20:23:29.900" v="11114" actId="931"/>
          <ac:spMkLst>
            <pc:docMk/>
            <pc:sldMk cId="513048318" sldId="278"/>
            <ac:spMk id="4" creationId="{E60F1424-B3F8-2158-B8A3-2CA5D4C2AC8B}"/>
          </ac:spMkLst>
        </pc:spChg>
        <pc:picChg chg="add mod">
          <ac:chgData name="Wood, Wyatt" userId="f1ec3a91-1afe-409e-803b-f39f5a53cdf8" providerId="ADAL" clId="{04A4D567-B0E2-44A2-8A34-4C9DF540ABCF}" dt="2026-04-21T20:23:51.923" v="11124" actId="1076"/>
          <ac:picMkLst>
            <pc:docMk/>
            <pc:sldMk cId="513048318" sldId="278"/>
            <ac:picMk id="6" creationId="{CCA7328C-58F1-6B47-8BED-589438EF2091}"/>
          </ac:picMkLst>
        </pc:picChg>
      </pc:sldChg>
      <pc:sldChg chg="addSp delSp modSp new del mod modClrScheme chgLayout">
        <pc:chgData name="Wood, Wyatt" userId="f1ec3a91-1afe-409e-803b-f39f5a53cdf8" providerId="ADAL" clId="{04A4D567-B0E2-44A2-8A34-4C9DF540ABCF}" dt="2026-04-21T14:17:48.581" v="9434" actId="47"/>
        <pc:sldMkLst>
          <pc:docMk/>
          <pc:sldMk cId="2338316877" sldId="279"/>
        </pc:sldMkLst>
        <pc:spChg chg="del mod ord">
          <ac:chgData name="Wood, Wyatt" userId="f1ec3a91-1afe-409e-803b-f39f5a53cdf8" providerId="ADAL" clId="{04A4D567-B0E2-44A2-8A34-4C9DF540ABCF}" dt="2026-04-13T15:46:41.670" v="5688" actId="700"/>
          <ac:spMkLst>
            <pc:docMk/>
            <pc:sldMk cId="2338316877" sldId="279"/>
            <ac:spMk id="2" creationId="{3697C886-D9A7-30F6-BA74-EE83965BB0D7}"/>
          </ac:spMkLst>
        </pc:spChg>
        <pc:spChg chg="del mod ord">
          <ac:chgData name="Wood, Wyatt" userId="f1ec3a91-1afe-409e-803b-f39f5a53cdf8" providerId="ADAL" clId="{04A4D567-B0E2-44A2-8A34-4C9DF540ABCF}" dt="2026-04-13T15:46:41.670" v="5688" actId="700"/>
          <ac:spMkLst>
            <pc:docMk/>
            <pc:sldMk cId="2338316877" sldId="279"/>
            <ac:spMk id="3" creationId="{6FB4B637-0910-B7C5-1C5B-57A8358B4A6F}"/>
          </ac:spMkLst>
        </pc:spChg>
        <pc:spChg chg="del">
          <ac:chgData name="Wood, Wyatt" userId="f1ec3a91-1afe-409e-803b-f39f5a53cdf8" providerId="ADAL" clId="{04A4D567-B0E2-44A2-8A34-4C9DF540ABCF}" dt="2026-04-13T15:46:41.670" v="5688" actId="700"/>
          <ac:spMkLst>
            <pc:docMk/>
            <pc:sldMk cId="2338316877" sldId="279"/>
            <ac:spMk id="4" creationId="{5CDB41EA-6193-3E55-4548-BEC8C544D418}"/>
          </ac:spMkLst>
        </pc:spChg>
        <pc:spChg chg="add mod ord">
          <ac:chgData name="Wood, Wyatt" userId="f1ec3a91-1afe-409e-803b-f39f5a53cdf8" providerId="ADAL" clId="{04A4D567-B0E2-44A2-8A34-4C9DF540ABCF}" dt="2026-04-13T15:46:49.269" v="5712" actId="20577"/>
          <ac:spMkLst>
            <pc:docMk/>
            <pc:sldMk cId="2338316877" sldId="279"/>
            <ac:spMk id="5" creationId="{107CAB68-42A3-617F-E795-CF5ACD9BF9F0}"/>
          </ac:spMkLst>
        </pc:spChg>
        <pc:spChg chg="add del mod ord">
          <ac:chgData name="Wood, Wyatt" userId="f1ec3a91-1afe-409e-803b-f39f5a53cdf8" providerId="ADAL" clId="{04A4D567-B0E2-44A2-8A34-4C9DF540ABCF}" dt="2026-04-13T15:47:34.612" v="5719"/>
          <ac:spMkLst>
            <pc:docMk/>
            <pc:sldMk cId="2338316877" sldId="279"/>
            <ac:spMk id="6" creationId="{8E0904D3-F377-0BDD-27A8-B13E06A76CA0}"/>
          </ac:spMkLst>
        </pc:spChg>
        <pc:spChg chg="add mod">
          <ac:chgData name="Wood, Wyatt" userId="f1ec3a91-1afe-409e-803b-f39f5a53cdf8" providerId="ADAL" clId="{04A4D567-B0E2-44A2-8A34-4C9DF540ABCF}" dt="2026-04-13T15:47:34.549" v="5718"/>
          <ac:spMkLst>
            <pc:docMk/>
            <pc:sldMk cId="2338316877" sldId="279"/>
            <ac:spMk id="7" creationId="{31C7E432-DCE1-B64D-C502-93BC2E00762C}"/>
          </ac:spMkLst>
        </pc:spChg>
        <pc:picChg chg="add mod">
          <ac:chgData name="Wood, Wyatt" userId="f1ec3a91-1afe-409e-803b-f39f5a53cdf8" providerId="ADAL" clId="{04A4D567-B0E2-44A2-8A34-4C9DF540ABCF}" dt="2026-04-13T15:47:40.888" v="5721" actId="1076"/>
          <ac:picMkLst>
            <pc:docMk/>
            <pc:sldMk cId="2338316877" sldId="279"/>
            <ac:picMk id="8" creationId="{BD25CCE3-3B63-ACC0-78F1-688005DAC351}"/>
          </ac:picMkLst>
        </pc:picChg>
      </pc:sldChg>
      <pc:sldChg chg="addSp delSp modSp new del mod">
        <pc:chgData name="Wood, Wyatt" userId="f1ec3a91-1afe-409e-803b-f39f5a53cdf8" providerId="ADAL" clId="{04A4D567-B0E2-44A2-8A34-4C9DF540ABCF}" dt="2026-04-21T14:17:50.059" v="9435" actId="47"/>
        <pc:sldMkLst>
          <pc:docMk/>
          <pc:sldMk cId="2810865472" sldId="280"/>
        </pc:sldMkLst>
        <pc:spChg chg="mod">
          <ac:chgData name="Wood, Wyatt" userId="f1ec3a91-1afe-409e-803b-f39f5a53cdf8" providerId="ADAL" clId="{04A4D567-B0E2-44A2-8A34-4C9DF540ABCF}" dt="2026-04-13T15:49:03.172" v="5738"/>
          <ac:spMkLst>
            <pc:docMk/>
            <pc:sldMk cId="2810865472" sldId="280"/>
            <ac:spMk id="2" creationId="{F7DEA25B-4D3C-9F07-DBA3-252EB9C34203}"/>
          </ac:spMkLst>
        </pc:spChg>
        <pc:spChg chg="add del">
          <ac:chgData name="Wood, Wyatt" userId="f1ec3a91-1afe-409e-803b-f39f5a53cdf8" providerId="ADAL" clId="{04A4D567-B0E2-44A2-8A34-4C9DF540ABCF}" dt="2026-04-13T15:48:01.906" v="5727"/>
          <ac:spMkLst>
            <pc:docMk/>
            <pc:sldMk cId="2810865472" sldId="280"/>
            <ac:spMk id="3" creationId="{7684666B-8918-328E-7AB9-6B83C274AE5C}"/>
          </ac:spMkLst>
        </pc:spChg>
        <pc:spChg chg="add mod">
          <ac:chgData name="Wood, Wyatt" userId="f1ec3a91-1afe-409e-803b-f39f5a53cdf8" providerId="ADAL" clId="{04A4D567-B0E2-44A2-8A34-4C9DF540ABCF}" dt="2026-04-13T15:48:01.865" v="5726"/>
          <ac:spMkLst>
            <pc:docMk/>
            <pc:sldMk cId="2810865472" sldId="280"/>
            <ac:spMk id="4" creationId="{7138FD72-3366-1205-76BF-81BECE803AD2}"/>
          </ac:spMkLst>
        </pc:spChg>
        <pc:picChg chg="add mod">
          <ac:chgData name="Wood, Wyatt" userId="f1ec3a91-1afe-409e-803b-f39f5a53cdf8" providerId="ADAL" clId="{04A4D567-B0E2-44A2-8A34-4C9DF540ABCF}" dt="2026-04-13T15:48:10.133" v="5729" actId="1076"/>
          <ac:picMkLst>
            <pc:docMk/>
            <pc:sldMk cId="2810865472" sldId="280"/>
            <ac:picMk id="5" creationId="{6D757E42-00AF-7D53-33E6-448CABE3EF77}"/>
          </ac:picMkLst>
        </pc:picChg>
      </pc:sldChg>
      <pc:sldChg chg="addSp delSp modSp new del mod">
        <pc:chgData name="Wood, Wyatt" userId="f1ec3a91-1afe-409e-803b-f39f5a53cdf8" providerId="ADAL" clId="{04A4D567-B0E2-44A2-8A34-4C9DF540ABCF}" dt="2026-04-21T14:17:51.323" v="9436" actId="47"/>
        <pc:sldMkLst>
          <pc:docMk/>
          <pc:sldMk cId="3649157221" sldId="281"/>
        </pc:sldMkLst>
        <pc:spChg chg="mod">
          <ac:chgData name="Wood, Wyatt" userId="f1ec3a91-1afe-409e-803b-f39f5a53cdf8" providerId="ADAL" clId="{04A4D567-B0E2-44A2-8A34-4C9DF540ABCF}" dt="2026-04-13T15:49:05.514" v="5739"/>
          <ac:spMkLst>
            <pc:docMk/>
            <pc:sldMk cId="3649157221" sldId="281"/>
            <ac:spMk id="2" creationId="{DB7F7B1F-48F7-E407-6BEB-77DF1966075C}"/>
          </ac:spMkLst>
        </pc:spChg>
        <pc:spChg chg="add del">
          <ac:chgData name="Wood, Wyatt" userId="f1ec3a91-1afe-409e-803b-f39f5a53cdf8" providerId="ADAL" clId="{04A4D567-B0E2-44A2-8A34-4C9DF540ABCF}" dt="2026-04-13T15:48:30.109" v="5735"/>
          <ac:spMkLst>
            <pc:docMk/>
            <pc:sldMk cId="3649157221" sldId="281"/>
            <ac:spMk id="3" creationId="{9C218B0C-0A27-E5AB-9D7B-6650B45DE40D}"/>
          </ac:spMkLst>
        </pc:spChg>
        <pc:spChg chg="add mod">
          <ac:chgData name="Wood, Wyatt" userId="f1ec3a91-1afe-409e-803b-f39f5a53cdf8" providerId="ADAL" clId="{04A4D567-B0E2-44A2-8A34-4C9DF540ABCF}" dt="2026-04-13T15:48:30.053" v="5734"/>
          <ac:spMkLst>
            <pc:docMk/>
            <pc:sldMk cId="3649157221" sldId="281"/>
            <ac:spMk id="4" creationId="{81B44BA3-0F6A-7C2B-63DE-FA9176407F12}"/>
          </ac:spMkLst>
        </pc:spChg>
        <pc:picChg chg="add mod">
          <ac:chgData name="Wood, Wyatt" userId="f1ec3a91-1afe-409e-803b-f39f5a53cdf8" providerId="ADAL" clId="{04A4D567-B0E2-44A2-8A34-4C9DF540ABCF}" dt="2026-04-13T15:48:39.912" v="5737" actId="1076"/>
          <ac:picMkLst>
            <pc:docMk/>
            <pc:sldMk cId="3649157221" sldId="281"/>
            <ac:picMk id="5" creationId="{DE7857B2-F381-9640-9C1D-1C27582E010C}"/>
          </ac:picMkLst>
        </pc:picChg>
      </pc:sldChg>
      <pc:sldChg chg="addSp modSp new mod">
        <pc:chgData name="Wood, Wyatt" userId="f1ec3a91-1afe-409e-803b-f39f5a53cdf8" providerId="ADAL" clId="{04A4D567-B0E2-44A2-8A34-4C9DF540ABCF}" dt="2026-04-21T20:28:26.062" v="11156" actId="1076"/>
        <pc:sldMkLst>
          <pc:docMk/>
          <pc:sldMk cId="2796256611" sldId="282"/>
        </pc:sldMkLst>
        <pc:spChg chg="mod">
          <ac:chgData name="Wood, Wyatt" userId="f1ec3a91-1afe-409e-803b-f39f5a53cdf8" providerId="ADAL" clId="{04A4D567-B0E2-44A2-8A34-4C9DF540ABCF}" dt="2026-04-13T15:49:13.534" v="5752" actId="20577"/>
          <ac:spMkLst>
            <pc:docMk/>
            <pc:sldMk cId="2796256611" sldId="282"/>
            <ac:spMk id="2" creationId="{5C7E5CD7-32D6-A116-C0FC-0B7A73B572FD}"/>
          </ac:spMkLst>
        </pc:spChg>
        <pc:spChg chg="mod">
          <ac:chgData name="Wood, Wyatt" userId="f1ec3a91-1afe-409e-803b-f39f5a53cdf8" providerId="ADAL" clId="{04A4D567-B0E2-44A2-8A34-4C9DF540ABCF}" dt="2026-04-21T20:28:13.070" v="11154" actId="20577"/>
          <ac:spMkLst>
            <pc:docMk/>
            <pc:sldMk cId="2796256611" sldId="282"/>
            <ac:spMk id="3" creationId="{4F2EF385-EF68-8663-3733-470D76F1A996}"/>
          </ac:spMkLst>
        </pc:spChg>
        <pc:spChg chg="add mod">
          <ac:chgData name="Wood, Wyatt" userId="f1ec3a91-1afe-409e-803b-f39f5a53cdf8" providerId="ADAL" clId="{04A4D567-B0E2-44A2-8A34-4C9DF540ABCF}" dt="2026-04-21T20:28:21.776" v="11155" actId="1076"/>
          <ac:spMkLst>
            <pc:docMk/>
            <pc:sldMk cId="2796256611" sldId="282"/>
            <ac:spMk id="4" creationId="{BD7870A0-027E-2E20-5122-B7F65CB2BBE9}"/>
          </ac:spMkLst>
        </pc:spChg>
        <pc:spChg chg="add mod">
          <ac:chgData name="Wood, Wyatt" userId="f1ec3a91-1afe-409e-803b-f39f5a53cdf8" providerId="ADAL" clId="{04A4D567-B0E2-44A2-8A34-4C9DF540ABCF}" dt="2026-04-21T20:28:26.062" v="11156" actId="1076"/>
          <ac:spMkLst>
            <pc:docMk/>
            <pc:sldMk cId="2796256611" sldId="282"/>
            <ac:spMk id="5" creationId="{AF8F04F9-1855-9DC5-5C3F-89D055355EB2}"/>
          </ac:spMkLst>
        </pc:spChg>
      </pc:sldChg>
      <pc:sldChg chg="modSp new del mod">
        <pc:chgData name="Wood, Wyatt" userId="f1ec3a91-1afe-409e-803b-f39f5a53cdf8" providerId="ADAL" clId="{04A4D567-B0E2-44A2-8A34-4C9DF540ABCF}" dt="2026-04-21T17:29:39.962" v="9827" actId="2696"/>
        <pc:sldMkLst>
          <pc:docMk/>
          <pc:sldMk cId="3335322703" sldId="283"/>
        </pc:sldMkLst>
        <pc:spChg chg="mod">
          <ac:chgData name="Wood, Wyatt" userId="f1ec3a91-1afe-409e-803b-f39f5a53cdf8" providerId="ADAL" clId="{04A4D567-B0E2-44A2-8A34-4C9DF540ABCF}" dt="2026-04-13T15:53:37.886" v="6275" actId="20577"/>
          <ac:spMkLst>
            <pc:docMk/>
            <pc:sldMk cId="3335322703" sldId="283"/>
            <ac:spMk id="2" creationId="{07A7815D-DD04-A1CD-BE34-59F284025E63}"/>
          </ac:spMkLst>
        </pc:spChg>
        <pc:spChg chg="mod">
          <ac:chgData name="Wood, Wyatt" userId="f1ec3a91-1afe-409e-803b-f39f5a53cdf8" providerId="ADAL" clId="{04A4D567-B0E2-44A2-8A34-4C9DF540ABCF}" dt="2026-04-13T16:00:14.910" v="7040" actId="20577"/>
          <ac:spMkLst>
            <pc:docMk/>
            <pc:sldMk cId="3335322703" sldId="283"/>
            <ac:spMk id="3" creationId="{39541BEB-93E6-6D03-FC64-EE8468D88BA4}"/>
          </ac:spMkLst>
        </pc:spChg>
      </pc:sldChg>
      <pc:sldChg chg="modSp new mod">
        <pc:chgData name="Wood, Wyatt" userId="f1ec3a91-1afe-409e-803b-f39f5a53cdf8" providerId="ADAL" clId="{04A4D567-B0E2-44A2-8A34-4C9DF540ABCF}" dt="2026-04-21T17:35:24.688" v="10474" actId="20577"/>
        <pc:sldMkLst>
          <pc:docMk/>
          <pc:sldMk cId="2770645740" sldId="284"/>
        </pc:sldMkLst>
        <pc:spChg chg="mod">
          <ac:chgData name="Wood, Wyatt" userId="f1ec3a91-1afe-409e-803b-f39f5a53cdf8" providerId="ADAL" clId="{04A4D567-B0E2-44A2-8A34-4C9DF540ABCF}" dt="2026-04-21T17:35:24.688" v="10474" actId="20577"/>
          <ac:spMkLst>
            <pc:docMk/>
            <pc:sldMk cId="2770645740" sldId="284"/>
            <ac:spMk id="2" creationId="{928C7BCC-F4AD-9C7A-8ADE-68AE6C64188E}"/>
          </ac:spMkLst>
        </pc:spChg>
        <pc:spChg chg="mod">
          <ac:chgData name="Wood, Wyatt" userId="f1ec3a91-1afe-409e-803b-f39f5a53cdf8" providerId="ADAL" clId="{04A4D567-B0E2-44A2-8A34-4C9DF540ABCF}" dt="2026-04-13T18:26:33.586" v="9207" actId="20577"/>
          <ac:spMkLst>
            <pc:docMk/>
            <pc:sldMk cId="2770645740" sldId="284"/>
            <ac:spMk id="3" creationId="{8BE9102C-0AFE-9A64-7634-D5065BABACAB}"/>
          </ac:spMkLst>
        </pc:spChg>
      </pc:sldChg>
      <pc:sldChg chg="modSp new del mod">
        <pc:chgData name="Wood, Wyatt" userId="f1ec3a91-1afe-409e-803b-f39f5a53cdf8" providerId="ADAL" clId="{04A4D567-B0E2-44A2-8A34-4C9DF540ABCF}" dt="2026-04-21T17:31:57.590" v="9958" actId="2696"/>
        <pc:sldMkLst>
          <pc:docMk/>
          <pc:sldMk cId="523324264" sldId="285"/>
        </pc:sldMkLst>
        <pc:spChg chg="mod">
          <ac:chgData name="Wood, Wyatt" userId="f1ec3a91-1afe-409e-803b-f39f5a53cdf8" providerId="ADAL" clId="{04A4D567-B0E2-44A2-8A34-4C9DF540ABCF}" dt="2026-04-21T17:31:20.780" v="9953" actId="20577"/>
          <ac:spMkLst>
            <pc:docMk/>
            <pc:sldMk cId="523324264" sldId="285"/>
            <ac:spMk id="2" creationId="{6A31FFFE-F91B-60E7-7115-D0F17F1F918B}"/>
          </ac:spMkLst>
        </pc:spChg>
        <pc:spChg chg="mod">
          <ac:chgData name="Wood, Wyatt" userId="f1ec3a91-1afe-409e-803b-f39f5a53cdf8" providerId="ADAL" clId="{04A4D567-B0E2-44A2-8A34-4C9DF540ABCF}" dt="2026-04-13T16:07:23.121" v="8147" actId="20577"/>
          <ac:spMkLst>
            <pc:docMk/>
            <pc:sldMk cId="523324264" sldId="285"/>
            <ac:spMk id="3" creationId="{19869349-AA98-EB14-67BD-4ECAF0FF3DE9}"/>
          </ac:spMkLst>
        </pc:spChg>
      </pc:sldChg>
      <pc:sldChg chg="modSp new del mod">
        <pc:chgData name="Wood, Wyatt" userId="f1ec3a91-1afe-409e-803b-f39f5a53cdf8" providerId="ADAL" clId="{04A4D567-B0E2-44A2-8A34-4C9DF540ABCF}" dt="2026-04-21T17:31:41.981" v="9956" actId="2696"/>
        <pc:sldMkLst>
          <pc:docMk/>
          <pc:sldMk cId="3736513453" sldId="286"/>
        </pc:sldMkLst>
        <pc:spChg chg="mod">
          <ac:chgData name="Wood, Wyatt" userId="f1ec3a91-1afe-409e-803b-f39f5a53cdf8" providerId="ADAL" clId="{04A4D567-B0E2-44A2-8A34-4C9DF540ABCF}" dt="2026-04-21T17:31:27.015" v="9954" actId="20577"/>
          <ac:spMkLst>
            <pc:docMk/>
            <pc:sldMk cId="3736513453" sldId="286"/>
            <ac:spMk id="2" creationId="{7B3DCF56-E5F7-0429-0B0F-470D11CE47FF}"/>
          </ac:spMkLst>
        </pc:spChg>
        <pc:spChg chg="mod">
          <ac:chgData name="Wood, Wyatt" userId="f1ec3a91-1afe-409e-803b-f39f5a53cdf8" providerId="ADAL" clId="{04A4D567-B0E2-44A2-8A34-4C9DF540ABCF}" dt="2026-04-13T16:10:12.928" v="8670" actId="20577"/>
          <ac:spMkLst>
            <pc:docMk/>
            <pc:sldMk cId="3736513453" sldId="286"/>
            <ac:spMk id="3" creationId="{83930D38-6BD9-E2A5-DF63-3BE2CECC2E68}"/>
          </ac:spMkLst>
        </pc:spChg>
      </pc:sldChg>
      <pc:sldChg chg="modSp new mod">
        <pc:chgData name="Wood, Wyatt" userId="f1ec3a91-1afe-409e-803b-f39f5a53cdf8" providerId="ADAL" clId="{04A4D567-B0E2-44A2-8A34-4C9DF540ABCF}" dt="2026-04-21T18:24:40.371" v="10787" actId="20577"/>
        <pc:sldMkLst>
          <pc:docMk/>
          <pc:sldMk cId="599955186" sldId="287"/>
        </pc:sldMkLst>
        <pc:spChg chg="mod">
          <ac:chgData name="Wood, Wyatt" userId="f1ec3a91-1afe-409e-803b-f39f5a53cdf8" providerId="ADAL" clId="{04A4D567-B0E2-44A2-8A34-4C9DF540ABCF}" dt="2026-04-21T17:31:45.470" v="9957" actId="20577"/>
          <ac:spMkLst>
            <pc:docMk/>
            <pc:sldMk cId="599955186" sldId="287"/>
            <ac:spMk id="2" creationId="{32DB75E7-4819-66B4-E00A-9904C4E3840D}"/>
          </ac:spMkLst>
        </pc:spChg>
        <pc:spChg chg="mod">
          <ac:chgData name="Wood, Wyatt" userId="f1ec3a91-1afe-409e-803b-f39f5a53cdf8" providerId="ADAL" clId="{04A4D567-B0E2-44A2-8A34-4C9DF540ABCF}" dt="2026-04-21T18:24:40.371" v="10787" actId="20577"/>
          <ac:spMkLst>
            <pc:docMk/>
            <pc:sldMk cId="599955186" sldId="287"/>
            <ac:spMk id="3" creationId="{4DF30833-6A9F-6C19-BF5A-58C47310A383}"/>
          </ac:spMkLst>
        </pc:spChg>
      </pc:sldChg>
      <pc:sldChg chg="addSp delSp modSp new mod modClrScheme chgLayout">
        <pc:chgData name="Wood, Wyatt" userId="f1ec3a91-1afe-409e-803b-f39f5a53cdf8" providerId="ADAL" clId="{04A4D567-B0E2-44A2-8A34-4C9DF540ABCF}" dt="2026-04-15T21:00:36.425" v="9432" actId="1076"/>
        <pc:sldMkLst>
          <pc:docMk/>
          <pc:sldMk cId="2697495728" sldId="288"/>
        </pc:sldMkLst>
        <pc:spChg chg="del mod ord">
          <ac:chgData name="Wood, Wyatt" userId="f1ec3a91-1afe-409e-803b-f39f5a53cdf8" providerId="ADAL" clId="{04A4D567-B0E2-44A2-8A34-4C9DF540ABCF}" dt="2026-04-15T17:44:42.197" v="9256" actId="700"/>
          <ac:spMkLst>
            <pc:docMk/>
            <pc:sldMk cId="2697495728" sldId="288"/>
            <ac:spMk id="2" creationId="{C7146587-31A7-2AB8-C2B6-A9C76F4F5574}"/>
          </ac:spMkLst>
        </pc:spChg>
        <pc:spChg chg="del mod ord">
          <ac:chgData name="Wood, Wyatt" userId="f1ec3a91-1afe-409e-803b-f39f5a53cdf8" providerId="ADAL" clId="{04A4D567-B0E2-44A2-8A34-4C9DF540ABCF}" dt="2026-04-15T17:44:42.197" v="9256" actId="700"/>
          <ac:spMkLst>
            <pc:docMk/>
            <pc:sldMk cId="2697495728" sldId="288"/>
            <ac:spMk id="3" creationId="{5C60C0B4-5FCC-F9C6-D1C2-7ABD0140551E}"/>
          </ac:spMkLst>
        </pc:spChg>
        <pc:spChg chg="del">
          <ac:chgData name="Wood, Wyatt" userId="f1ec3a91-1afe-409e-803b-f39f5a53cdf8" providerId="ADAL" clId="{04A4D567-B0E2-44A2-8A34-4C9DF540ABCF}" dt="2026-04-15T17:44:42.197" v="9256" actId="700"/>
          <ac:spMkLst>
            <pc:docMk/>
            <pc:sldMk cId="2697495728" sldId="288"/>
            <ac:spMk id="4" creationId="{63CC3268-4E7A-FD74-AE91-CFCD5435C5F1}"/>
          </ac:spMkLst>
        </pc:spChg>
        <pc:spChg chg="add mod ord">
          <ac:chgData name="Wood, Wyatt" userId="f1ec3a91-1afe-409e-803b-f39f5a53cdf8" providerId="ADAL" clId="{04A4D567-B0E2-44A2-8A34-4C9DF540ABCF}" dt="2026-04-15T17:44:42.197" v="9256" actId="700"/>
          <ac:spMkLst>
            <pc:docMk/>
            <pc:sldMk cId="2697495728" sldId="288"/>
            <ac:spMk id="5" creationId="{49AD95B9-E2CC-08BA-3523-2D94AD16CC39}"/>
          </ac:spMkLst>
        </pc:spChg>
        <pc:spChg chg="add del mod ord">
          <ac:chgData name="Wood, Wyatt" userId="f1ec3a91-1afe-409e-803b-f39f5a53cdf8" providerId="ADAL" clId="{04A4D567-B0E2-44A2-8A34-4C9DF540ABCF}" dt="2026-04-15T17:46:01.879" v="9257"/>
          <ac:spMkLst>
            <pc:docMk/>
            <pc:sldMk cId="2697495728" sldId="288"/>
            <ac:spMk id="6" creationId="{E226DD5F-7CFF-BBA9-0B18-5C5549BB9ED1}"/>
          </ac:spMkLst>
        </pc:spChg>
        <pc:spChg chg="add mod">
          <ac:chgData name="Wood, Wyatt" userId="f1ec3a91-1afe-409e-803b-f39f5a53cdf8" providerId="ADAL" clId="{04A4D567-B0E2-44A2-8A34-4C9DF540ABCF}" dt="2026-04-15T17:46:41.406" v="9264" actId="208"/>
          <ac:spMkLst>
            <pc:docMk/>
            <pc:sldMk cId="2697495728" sldId="288"/>
            <ac:spMk id="7" creationId="{EC8EF47C-2EA6-6BC0-4FB3-67FF95DCBC88}"/>
          </ac:spMkLst>
        </pc:spChg>
        <pc:spChg chg="add mod">
          <ac:chgData name="Wood, Wyatt" userId="f1ec3a91-1afe-409e-803b-f39f5a53cdf8" providerId="ADAL" clId="{04A4D567-B0E2-44A2-8A34-4C9DF540ABCF}" dt="2026-04-15T17:48:49.008" v="9306" actId="1076"/>
          <ac:spMkLst>
            <pc:docMk/>
            <pc:sldMk cId="2697495728" sldId="288"/>
            <ac:spMk id="8" creationId="{2546C88E-F1B9-E157-A160-25822CE8492D}"/>
          </ac:spMkLst>
        </pc:spChg>
        <pc:spChg chg="add mod">
          <ac:chgData name="Wood, Wyatt" userId="f1ec3a91-1afe-409e-803b-f39f5a53cdf8" providerId="ADAL" clId="{04A4D567-B0E2-44A2-8A34-4C9DF540ABCF}" dt="2026-04-15T17:47:26.402" v="9279" actId="478"/>
          <ac:spMkLst>
            <pc:docMk/>
            <pc:sldMk cId="2697495728" sldId="288"/>
            <ac:spMk id="9" creationId="{22810B54-EE46-1D5D-E19B-16881151170C}"/>
          </ac:spMkLst>
        </pc:spChg>
        <pc:spChg chg="add mod">
          <ac:chgData name="Wood, Wyatt" userId="f1ec3a91-1afe-409e-803b-f39f5a53cdf8" providerId="ADAL" clId="{04A4D567-B0E2-44A2-8A34-4C9DF540ABCF}" dt="2026-04-15T17:47:47.165" v="9285" actId="1076"/>
          <ac:spMkLst>
            <pc:docMk/>
            <pc:sldMk cId="2697495728" sldId="288"/>
            <ac:spMk id="10" creationId="{59C37EAD-C8E6-B17E-AE23-669D6121246F}"/>
          </ac:spMkLst>
        </pc:spChg>
        <pc:spChg chg="add mod">
          <ac:chgData name="Wood, Wyatt" userId="f1ec3a91-1afe-409e-803b-f39f5a53cdf8" providerId="ADAL" clId="{04A4D567-B0E2-44A2-8A34-4C9DF540ABCF}" dt="2026-04-15T17:49:00.265" v="9308" actId="255"/>
          <ac:spMkLst>
            <pc:docMk/>
            <pc:sldMk cId="2697495728" sldId="288"/>
            <ac:spMk id="11" creationId="{AB9D06CF-D5FE-A24A-B7FA-A8E03209969C}"/>
          </ac:spMkLst>
        </pc:spChg>
        <pc:spChg chg="add mod">
          <ac:chgData name="Wood, Wyatt" userId="f1ec3a91-1afe-409e-803b-f39f5a53cdf8" providerId="ADAL" clId="{04A4D567-B0E2-44A2-8A34-4C9DF540ABCF}" dt="2026-04-15T17:50:40.814" v="9358" actId="1076"/>
          <ac:spMkLst>
            <pc:docMk/>
            <pc:sldMk cId="2697495728" sldId="288"/>
            <ac:spMk id="12" creationId="{F1C74631-83E8-5AD0-9B43-A3346BFBF617}"/>
          </ac:spMkLst>
        </pc:spChg>
        <pc:spChg chg="add mod">
          <ac:chgData name="Wood, Wyatt" userId="f1ec3a91-1afe-409e-803b-f39f5a53cdf8" providerId="ADAL" clId="{04A4D567-B0E2-44A2-8A34-4C9DF540ABCF}" dt="2026-04-15T17:52:38.246" v="9373" actId="207"/>
          <ac:spMkLst>
            <pc:docMk/>
            <pc:sldMk cId="2697495728" sldId="288"/>
            <ac:spMk id="21" creationId="{DCD8E3CD-440D-1627-3F68-EEE58320E0EE}"/>
          </ac:spMkLst>
        </pc:spChg>
        <pc:spChg chg="add mod">
          <ac:chgData name="Wood, Wyatt" userId="f1ec3a91-1afe-409e-803b-f39f5a53cdf8" providerId="ADAL" clId="{04A4D567-B0E2-44A2-8A34-4C9DF540ABCF}" dt="2026-04-15T17:53:05.393" v="9389" actId="255"/>
          <ac:spMkLst>
            <pc:docMk/>
            <pc:sldMk cId="2697495728" sldId="288"/>
            <ac:spMk id="22" creationId="{94DEF8C2-5B66-B4EF-9656-57ECD7173AE9}"/>
          </ac:spMkLst>
        </pc:spChg>
        <pc:spChg chg="add del mod">
          <ac:chgData name="Wood, Wyatt" userId="f1ec3a91-1afe-409e-803b-f39f5a53cdf8" providerId="ADAL" clId="{04A4D567-B0E2-44A2-8A34-4C9DF540ABCF}" dt="2026-04-15T17:53:31.225" v="9397" actId="478"/>
          <ac:spMkLst>
            <pc:docMk/>
            <pc:sldMk cId="2697495728" sldId="288"/>
            <ac:spMk id="23" creationId="{9C2F75AE-56DC-12B6-9F21-1692A5DE68BA}"/>
          </ac:spMkLst>
        </pc:spChg>
        <pc:spChg chg="add mod">
          <ac:chgData name="Wood, Wyatt" userId="f1ec3a91-1afe-409e-803b-f39f5a53cdf8" providerId="ADAL" clId="{04A4D567-B0E2-44A2-8A34-4C9DF540ABCF}" dt="2026-04-15T17:54:26.853" v="9405" actId="1076"/>
          <ac:spMkLst>
            <pc:docMk/>
            <pc:sldMk cId="2697495728" sldId="288"/>
            <ac:spMk id="24" creationId="{1A89E82B-6C35-29C1-280F-01023645DBEF}"/>
          </ac:spMkLst>
        </pc:spChg>
        <pc:spChg chg="add mod">
          <ac:chgData name="Wood, Wyatt" userId="f1ec3a91-1afe-409e-803b-f39f5a53cdf8" providerId="ADAL" clId="{04A4D567-B0E2-44A2-8A34-4C9DF540ABCF}" dt="2026-04-15T21:00:36.425" v="9432" actId="1076"/>
          <ac:spMkLst>
            <pc:docMk/>
            <pc:sldMk cId="2697495728" sldId="288"/>
            <ac:spMk id="25" creationId="{785DC80B-9875-62B5-FE4F-F754CA08F774}"/>
          </ac:spMkLst>
        </pc:spChg>
        <pc:spChg chg="add mod">
          <ac:chgData name="Wood, Wyatt" userId="f1ec3a91-1afe-409e-803b-f39f5a53cdf8" providerId="ADAL" clId="{04A4D567-B0E2-44A2-8A34-4C9DF540ABCF}" dt="2026-04-15T17:58:25.997" v="9428" actId="207"/>
          <ac:spMkLst>
            <pc:docMk/>
            <pc:sldMk cId="2697495728" sldId="288"/>
            <ac:spMk id="26" creationId="{A6A8310C-C97B-3340-CD6B-5BB0EB893DC6}"/>
          </ac:spMkLst>
        </pc:spChg>
        <pc:spChg chg="add mod">
          <ac:chgData name="Wood, Wyatt" userId="f1ec3a91-1afe-409e-803b-f39f5a53cdf8" providerId="ADAL" clId="{04A4D567-B0E2-44A2-8A34-4C9DF540ABCF}" dt="2026-04-15T17:58:37.854" v="9429" actId="207"/>
          <ac:spMkLst>
            <pc:docMk/>
            <pc:sldMk cId="2697495728" sldId="288"/>
            <ac:spMk id="27" creationId="{202F4C92-94E2-EDB6-D3CA-7D3750FA18E3}"/>
          </ac:spMkLst>
        </pc:spChg>
        <pc:picChg chg="add del mod">
          <ac:chgData name="Wood, Wyatt" userId="f1ec3a91-1afe-409e-803b-f39f5a53cdf8" providerId="ADAL" clId="{04A4D567-B0E2-44A2-8A34-4C9DF540ABCF}" dt="2026-04-15T17:47:54.546" v="9287" actId="1076"/>
          <ac:picMkLst>
            <pc:docMk/>
            <pc:sldMk cId="2697495728" sldId="288"/>
            <ac:picMk id="9218" creationId="{FFBDB57B-146E-8428-97BD-67AD33A5ECF1}"/>
          </ac:picMkLst>
        </pc:picChg>
        <pc:picChg chg="add del mod">
          <ac:chgData name="Wood, Wyatt" userId="f1ec3a91-1afe-409e-803b-f39f5a53cdf8" providerId="ADAL" clId="{04A4D567-B0E2-44A2-8A34-4C9DF540ABCF}" dt="2026-04-15T17:47:31.875" v="9282" actId="1076"/>
          <ac:picMkLst>
            <pc:docMk/>
            <pc:sldMk cId="2697495728" sldId="288"/>
            <ac:picMk id="9220" creationId="{674A2CA7-9F66-0656-BAF0-0FE924B2D3EA}"/>
          </ac:picMkLst>
        </pc:picChg>
        <pc:picChg chg="add">
          <ac:chgData name="Wood, Wyatt" userId="f1ec3a91-1afe-409e-803b-f39f5a53cdf8" providerId="ADAL" clId="{04A4D567-B0E2-44A2-8A34-4C9DF540ABCF}" dt="2026-04-15T17:47:37.012" v="9283"/>
          <ac:picMkLst>
            <pc:docMk/>
            <pc:sldMk cId="2697495728" sldId="288"/>
            <ac:picMk id="9222" creationId="{816ADE3E-70B8-1039-E111-C5102B2FE3B3}"/>
          </ac:picMkLst>
        </pc:picChg>
        <pc:cxnChg chg="add del mod">
          <ac:chgData name="Wood, Wyatt" userId="f1ec3a91-1afe-409e-803b-f39f5a53cdf8" providerId="ADAL" clId="{04A4D567-B0E2-44A2-8A34-4C9DF540ABCF}" dt="2026-04-15T17:51:12.174" v="9362" actId="11529"/>
          <ac:cxnSpMkLst>
            <pc:docMk/>
            <pc:sldMk cId="2697495728" sldId="288"/>
            <ac:cxnSpMk id="14" creationId="{741E7883-37ED-FA7C-BA76-5CA37B51F8C4}"/>
          </ac:cxnSpMkLst>
        </pc:cxnChg>
        <pc:cxnChg chg="add del mod">
          <ac:chgData name="Wood, Wyatt" userId="f1ec3a91-1afe-409e-803b-f39f5a53cdf8" providerId="ADAL" clId="{04A4D567-B0E2-44A2-8A34-4C9DF540ABCF}" dt="2026-04-15T17:51:55.897" v="9369" actId="478"/>
          <ac:cxnSpMkLst>
            <pc:docMk/>
            <pc:sldMk cId="2697495728" sldId="288"/>
            <ac:cxnSpMk id="17" creationId="{20F02C9D-BE04-EA2F-74A9-6CE2A9217C81}"/>
          </ac:cxnSpMkLst>
        </pc:cxnChg>
      </pc:sldChg>
      <pc:sldChg chg="addSp delSp modSp new mod">
        <pc:chgData name="Wood, Wyatt" userId="f1ec3a91-1afe-409e-803b-f39f5a53cdf8" providerId="ADAL" clId="{04A4D567-B0E2-44A2-8A34-4C9DF540ABCF}" dt="2026-04-21T14:32:00.356" v="9526" actId="2711"/>
        <pc:sldMkLst>
          <pc:docMk/>
          <pc:sldMk cId="3631762870" sldId="289"/>
        </pc:sldMkLst>
        <pc:spChg chg="mod">
          <ac:chgData name="Wood, Wyatt" userId="f1ec3a91-1afe-409e-803b-f39f5a53cdf8" providerId="ADAL" clId="{04A4D567-B0E2-44A2-8A34-4C9DF540ABCF}" dt="2026-04-21T14:31:06.599" v="9496" actId="20577"/>
          <ac:spMkLst>
            <pc:docMk/>
            <pc:sldMk cId="3631762870" sldId="289"/>
            <ac:spMk id="2" creationId="{156EAD0B-34B2-3C29-10C0-01ABC6E9CD4E}"/>
          </ac:spMkLst>
        </pc:spChg>
        <pc:spChg chg="del">
          <ac:chgData name="Wood, Wyatt" userId="f1ec3a91-1afe-409e-803b-f39f5a53cdf8" providerId="ADAL" clId="{04A4D567-B0E2-44A2-8A34-4C9DF540ABCF}" dt="2026-04-21T14:30:51.897" v="9452"/>
          <ac:spMkLst>
            <pc:docMk/>
            <pc:sldMk cId="3631762870" sldId="289"/>
            <ac:spMk id="3" creationId="{8577B2AE-C858-7C1A-6F86-14A52A149B6D}"/>
          </ac:spMkLst>
        </pc:spChg>
        <pc:spChg chg="add mod">
          <ac:chgData name="Wood, Wyatt" userId="f1ec3a91-1afe-409e-803b-f39f5a53cdf8" providerId="ADAL" clId="{04A4D567-B0E2-44A2-8A34-4C9DF540ABCF}" dt="2026-04-21T14:32:00.356" v="9526" actId="2711"/>
          <ac:spMkLst>
            <pc:docMk/>
            <pc:sldMk cId="3631762870" sldId="289"/>
            <ac:spMk id="4" creationId="{F660AC54-9A4F-AEBE-B082-1BFA2EA54CF7}"/>
          </ac:spMkLst>
        </pc:spChg>
        <pc:picChg chg="add mod">
          <ac:chgData name="Wood, Wyatt" userId="f1ec3a91-1afe-409e-803b-f39f5a53cdf8" providerId="ADAL" clId="{04A4D567-B0E2-44A2-8A34-4C9DF540ABCF}" dt="2026-04-21T14:31:09.675" v="9497" actId="1076"/>
          <ac:picMkLst>
            <pc:docMk/>
            <pc:sldMk cId="3631762870" sldId="289"/>
            <ac:picMk id="1026" creationId="{3FD98B51-45C1-E1DC-9BE7-377372A30230}"/>
          </ac:picMkLst>
        </pc:picChg>
      </pc:sldChg>
      <pc:sldChg chg="modSp new mod">
        <pc:chgData name="Wood, Wyatt" userId="f1ec3a91-1afe-409e-803b-f39f5a53cdf8" providerId="ADAL" clId="{04A4D567-B0E2-44A2-8A34-4C9DF540ABCF}" dt="2026-04-21T22:41:02.822" v="11448" actId="20577"/>
        <pc:sldMkLst>
          <pc:docMk/>
          <pc:sldMk cId="1479632976" sldId="290"/>
        </pc:sldMkLst>
        <pc:spChg chg="mod">
          <ac:chgData name="Wood, Wyatt" userId="f1ec3a91-1afe-409e-803b-f39f5a53cdf8" providerId="ADAL" clId="{04A4D567-B0E2-44A2-8A34-4C9DF540ABCF}" dt="2026-04-21T17:35:28.204" v="10475"/>
          <ac:spMkLst>
            <pc:docMk/>
            <pc:sldMk cId="1479632976" sldId="290"/>
            <ac:spMk id="2" creationId="{8D32110D-629C-4AAB-2144-C3EC8AB99728}"/>
          </ac:spMkLst>
        </pc:spChg>
        <pc:spChg chg="mod">
          <ac:chgData name="Wood, Wyatt" userId="f1ec3a91-1afe-409e-803b-f39f5a53cdf8" providerId="ADAL" clId="{04A4D567-B0E2-44A2-8A34-4C9DF540ABCF}" dt="2026-04-21T22:41:02.822" v="11448" actId="20577"/>
          <ac:spMkLst>
            <pc:docMk/>
            <pc:sldMk cId="1479632976" sldId="290"/>
            <ac:spMk id="3" creationId="{C939490D-2DBE-1108-DCC4-642BFD41C8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08433B-4EDC-485F-A83F-B7E3E6DBFFE2}" type="datetimeFigureOut">
              <a:rPr lang="en-US" smtClean="0"/>
              <a:t>4/16/2026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C3D23-21E0-4EC5-AE09-3216F7ED8D2F}" type="slidenum">
              <a:rPr lang="en-US" smtClean="0"/>
              <a:t>‹#›</a:t>
            </a:fld>
            <a:endParaRPr lang="en-US"/>
          </a:p>
        </p:txBody>
      </p:sp>
    </p:spTree>
    <p:extLst>
      <p:ext uri="{BB962C8B-B14F-4D97-AF65-F5344CB8AC3E}">
        <p14:creationId xmlns:p14="http://schemas.microsoft.com/office/powerpoint/2010/main" val="3221098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an overview of the Mayfield Bypass system. </a:t>
            </a:r>
          </a:p>
          <a:p>
            <a:r>
              <a:rPr lang="en-US" dirty="0"/>
              <a:t>The louver bays serve to guide fish out from the power tunnel and into the secondary separator</a:t>
            </a:r>
          </a:p>
          <a:p>
            <a:r>
              <a:rPr lang="en-US" dirty="0"/>
              <a:t>The secondary separator is primarily a dewatering structure, utilizing these pumps to remove much of the water gathered into the system through the louver bay </a:t>
            </a:r>
            <a:r>
              <a:rPr lang="en-US" dirty="0" err="1"/>
              <a:t>downwells</a:t>
            </a:r>
            <a:endParaRPr lang="en-US" dirty="0"/>
          </a:p>
          <a:p>
            <a:r>
              <a:rPr lang="en-US" dirty="0"/>
              <a:t>After passing the weir at the end of the separator, fish are guided to the counting house raceways. They are held here until worked up by our facilities staff and released into the tailrace via this release pipe</a:t>
            </a:r>
          </a:p>
        </p:txBody>
      </p:sp>
      <p:sp>
        <p:nvSpPr>
          <p:cNvPr id="4" name="Slide Number Placeholder 3"/>
          <p:cNvSpPr>
            <a:spLocks noGrp="1"/>
          </p:cNvSpPr>
          <p:nvPr>
            <p:ph type="sldNum" sz="quarter" idx="5"/>
          </p:nvPr>
        </p:nvSpPr>
        <p:spPr/>
        <p:txBody>
          <a:bodyPr/>
          <a:lstStyle/>
          <a:p>
            <a:fld id="{01AC3D23-21E0-4EC5-AE09-3216F7ED8D2F}" type="slidenum">
              <a:rPr lang="en-US" smtClean="0"/>
              <a:t>2</a:t>
            </a:fld>
            <a:endParaRPr lang="en-US"/>
          </a:p>
        </p:txBody>
      </p:sp>
    </p:spTree>
    <p:extLst>
      <p:ext uri="{BB962C8B-B14F-4D97-AF65-F5344CB8AC3E}">
        <p14:creationId xmlns:p14="http://schemas.microsoft.com/office/powerpoint/2010/main" val="2961962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operational regimes : continuous operation of all 3 pumps, drawdowns, or normal operation (variably operating 1-3 pumps depending on flow)</a:t>
            </a:r>
          </a:p>
        </p:txBody>
      </p:sp>
      <p:sp>
        <p:nvSpPr>
          <p:cNvPr id="4" name="Slide Number Placeholder 3"/>
          <p:cNvSpPr>
            <a:spLocks noGrp="1"/>
          </p:cNvSpPr>
          <p:nvPr>
            <p:ph type="sldNum" sz="quarter" idx="5"/>
          </p:nvPr>
        </p:nvSpPr>
        <p:spPr/>
        <p:txBody>
          <a:bodyPr/>
          <a:lstStyle/>
          <a:p>
            <a:fld id="{01AC3D23-21E0-4EC5-AE09-3216F7ED8D2F}" type="slidenum">
              <a:rPr lang="en-US" smtClean="0"/>
              <a:t>3</a:t>
            </a:fld>
            <a:endParaRPr lang="en-US"/>
          </a:p>
        </p:txBody>
      </p:sp>
    </p:spTree>
    <p:extLst>
      <p:ext uri="{BB962C8B-B14F-4D97-AF65-F5344CB8AC3E}">
        <p14:creationId xmlns:p14="http://schemas.microsoft.com/office/powerpoint/2010/main" val="27486900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907B697-F031-EC49-803B-411C730B9CE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ctrTitle"/>
          </p:nvPr>
        </p:nvSpPr>
        <p:spPr>
          <a:xfrm>
            <a:off x="685800" y="386079"/>
            <a:ext cx="7772400" cy="1260793"/>
          </a:xfrm>
        </p:spPr>
        <p:txBody>
          <a:bodyPr anchor="b">
            <a:normAutofit/>
          </a:bodyPr>
          <a:lstStyle>
            <a:lvl1pPr algn="l">
              <a:defRPr sz="4000" b="1">
                <a:solidFill>
                  <a:schemeClr val="accent5"/>
                </a:solidFill>
              </a:defRPr>
            </a:lvl1pPr>
          </a:lstStyle>
          <a:p>
            <a:r>
              <a:rPr lang="en-US" dirty="0"/>
              <a:t>Click to edit Master title style</a:t>
            </a:r>
          </a:p>
        </p:txBody>
      </p:sp>
      <p:sp>
        <p:nvSpPr>
          <p:cNvPr id="3" name="Subtitle 2"/>
          <p:cNvSpPr>
            <a:spLocks noGrp="1"/>
          </p:cNvSpPr>
          <p:nvPr>
            <p:ph type="subTitle" idx="1"/>
          </p:nvPr>
        </p:nvSpPr>
        <p:spPr>
          <a:xfrm>
            <a:off x="685800" y="1636713"/>
            <a:ext cx="7372350" cy="750887"/>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628650" y="6214111"/>
            <a:ext cx="2057400" cy="365125"/>
          </a:xfrm>
        </p:spPr>
        <p:txBody>
          <a:bodyPr/>
          <a:lstStyle/>
          <a:p>
            <a:fld id="{FE8E9337-9C15-4C40-92E3-39341D97EB9D}" type="slidenum">
              <a:rPr lang="en-US" smtClean="0"/>
              <a:pPr/>
              <a:t>‹#›</a:t>
            </a:fld>
            <a:endParaRPr lang="en-US" dirty="0"/>
          </a:p>
        </p:txBody>
      </p:sp>
      <p:sp>
        <p:nvSpPr>
          <p:cNvPr id="5" name="Footer Placeholder 4"/>
          <p:cNvSpPr>
            <a:spLocks noGrp="1"/>
          </p:cNvSpPr>
          <p:nvPr>
            <p:ph type="ftr" sz="quarter" idx="11"/>
          </p:nvPr>
        </p:nvSpPr>
        <p:spPr>
          <a:xfrm>
            <a:off x="5372100" y="6214111"/>
            <a:ext cx="3086100" cy="365125"/>
          </a:xfrm>
        </p:spPr>
        <p:txBody>
          <a:bodyPr/>
          <a:lstStyle>
            <a:lvl1pPr algn="r">
              <a:defRPr/>
            </a:lvl1pPr>
          </a:lstStyle>
          <a:p>
            <a:pPr algn="r"/>
            <a:fld id="{9067AF87-ADAA-3741-A334-2ED905213848}" type="datetimeFigureOut">
              <a:rPr lang="en-US" smtClean="0"/>
              <a:pPr algn="r"/>
              <a:t>4/16/2026</a:t>
            </a:fld>
            <a:endParaRPr lang="en-US" dirty="0"/>
          </a:p>
        </p:txBody>
      </p:sp>
    </p:spTree>
    <p:extLst>
      <p:ext uri="{BB962C8B-B14F-4D97-AF65-F5344CB8AC3E}">
        <p14:creationId xmlns:p14="http://schemas.microsoft.com/office/powerpoint/2010/main" val="3886418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5B8584D-5F2E-374A-9D15-C5D844F7EC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p:nvPr>
        </p:nvSpPr>
        <p:spPr>
          <a:xfrm>
            <a:off x="623888" y="409259"/>
            <a:ext cx="7886700" cy="2252661"/>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23888" y="2937829"/>
            <a:ext cx="7886700" cy="1349692"/>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Date Placeholder 3">
            <a:extLst>
              <a:ext uri="{FF2B5EF4-FFF2-40B4-BE49-F238E27FC236}">
                <a16:creationId xmlns:a16="http://schemas.microsoft.com/office/drawing/2014/main" id="{4A852035-AC02-E24D-A09B-FE565E080EF3}"/>
              </a:ext>
            </a:extLst>
          </p:cNvPr>
          <p:cNvSpPr>
            <a:spLocks noGrp="1"/>
          </p:cNvSpPr>
          <p:nvPr>
            <p:ph type="dt" sz="half" idx="10"/>
          </p:nvPr>
        </p:nvSpPr>
        <p:spPr>
          <a:xfrm>
            <a:off x="628650" y="6214111"/>
            <a:ext cx="2057400" cy="365125"/>
          </a:xfrm>
        </p:spPr>
        <p:txBody>
          <a:bodyPr/>
          <a:lstStyle/>
          <a:p>
            <a:fld id="{FE8E9337-9C15-4C40-92E3-39341D97EB9D}" type="slidenum">
              <a:rPr lang="en-US" smtClean="0"/>
              <a:pPr/>
              <a:t>‹#›</a:t>
            </a:fld>
            <a:endParaRPr lang="en-US" dirty="0"/>
          </a:p>
        </p:txBody>
      </p:sp>
      <p:sp>
        <p:nvSpPr>
          <p:cNvPr id="8" name="Footer Placeholder 4">
            <a:extLst>
              <a:ext uri="{FF2B5EF4-FFF2-40B4-BE49-F238E27FC236}">
                <a16:creationId xmlns:a16="http://schemas.microsoft.com/office/drawing/2014/main" id="{A3CF2F32-4597-9540-B4B7-7CD0DBF6AB4A}"/>
              </a:ext>
            </a:extLst>
          </p:cNvPr>
          <p:cNvSpPr>
            <a:spLocks noGrp="1"/>
          </p:cNvSpPr>
          <p:nvPr>
            <p:ph type="ftr" sz="quarter" idx="11"/>
          </p:nvPr>
        </p:nvSpPr>
        <p:spPr>
          <a:xfrm>
            <a:off x="3028950" y="6214111"/>
            <a:ext cx="3086100" cy="365125"/>
          </a:xfrm>
        </p:spPr>
        <p:txBody>
          <a:bodyPr/>
          <a:lstStyle/>
          <a:p>
            <a:fld id="{9067AF87-ADAA-3741-A334-2ED905213848}" type="datetimeFigureOut">
              <a:rPr lang="en-US" smtClean="0"/>
              <a:pPr/>
              <a:t>4/16/2026</a:t>
            </a:fld>
            <a:endParaRPr lang="en-US" dirty="0"/>
          </a:p>
        </p:txBody>
      </p:sp>
    </p:spTree>
    <p:extLst>
      <p:ext uri="{BB962C8B-B14F-4D97-AF65-F5344CB8AC3E}">
        <p14:creationId xmlns:p14="http://schemas.microsoft.com/office/powerpoint/2010/main" val="282734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A43E405-59C4-D142-842E-BFA9E12C2B5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p:nvPr>
        </p:nvSpPr>
        <p:spPr>
          <a:xfrm>
            <a:off x="445770" y="272413"/>
            <a:ext cx="7886700" cy="660401"/>
          </a:xfrm>
        </p:spPr>
        <p:txBody>
          <a:bodyPr/>
          <a:lstStyle>
            <a:lvl1pPr>
              <a:defRPr sz="30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45770" y="1400969"/>
            <a:ext cx="78867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22510D8B-0D9F-0849-AE45-A4FDC082549E}"/>
              </a:ext>
            </a:extLst>
          </p:cNvPr>
          <p:cNvSpPr>
            <a:spLocks noGrp="1"/>
          </p:cNvSpPr>
          <p:nvPr>
            <p:ph type="dt" sz="half" idx="10"/>
          </p:nvPr>
        </p:nvSpPr>
        <p:spPr>
          <a:xfrm>
            <a:off x="445770" y="6214111"/>
            <a:ext cx="2057400" cy="365125"/>
          </a:xfrm>
        </p:spPr>
        <p:txBody>
          <a:bodyPr/>
          <a:lstStyle/>
          <a:p>
            <a:fld id="{FE8E9337-9C15-4C40-92E3-39341D97EB9D}" type="slidenum">
              <a:rPr lang="en-US" smtClean="0"/>
              <a:pPr/>
              <a:t>‹#›</a:t>
            </a:fld>
            <a:endParaRPr lang="en-US" dirty="0"/>
          </a:p>
        </p:txBody>
      </p:sp>
      <p:sp>
        <p:nvSpPr>
          <p:cNvPr id="9" name="Footer Placeholder 4">
            <a:extLst>
              <a:ext uri="{FF2B5EF4-FFF2-40B4-BE49-F238E27FC236}">
                <a16:creationId xmlns:a16="http://schemas.microsoft.com/office/drawing/2014/main" id="{2963D2E3-3627-5444-BD34-2FFFE2B8E83E}"/>
              </a:ext>
            </a:extLst>
          </p:cNvPr>
          <p:cNvSpPr>
            <a:spLocks noGrp="1"/>
          </p:cNvSpPr>
          <p:nvPr>
            <p:ph type="ftr" sz="quarter" idx="11"/>
          </p:nvPr>
        </p:nvSpPr>
        <p:spPr>
          <a:xfrm>
            <a:off x="3404870" y="6220462"/>
            <a:ext cx="3086100" cy="365125"/>
          </a:xfrm>
        </p:spPr>
        <p:txBody>
          <a:bodyPr/>
          <a:lstStyle/>
          <a:p>
            <a:fld id="{9067AF87-ADAA-3741-A334-2ED905213848}" type="datetimeFigureOut">
              <a:rPr lang="en-US" smtClean="0"/>
              <a:pPr/>
              <a:t>4/16/2026</a:t>
            </a:fld>
            <a:endParaRPr lang="en-US" dirty="0"/>
          </a:p>
        </p:txBody>
      </p:sp>
    </p:spTree>
    <p:extLst>
      <p:ext uri="{BB962C8B-B14F-4D97-AF65-F5344CB8AC3E}">
        <p14:creationId xmlns:p14="http://schemas.microsoft.com/office/powerpoint/2010/main" val="2797590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EAA8F2-916C-2945-A46C-F6585957877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5" name="Title 1">
            <a:extLst>
              <a:ext uri="{FF2B5EF4-FFF2-40B4-BE49-F238E27FC236}">
                <a16:creationId xmlns:a16="http://schemas.microsoft.com/office/drawing/2014/main" id="{B5FD853B-2986-C542-9B4E-ECE552C2828B}"/>
              </a:ext>
            </a:extLst>
          </p:cNvPr>
          <p:cNvSpPr>
            <a:spLocks noGrp="1"/>
          </p:cNvSpPr>
          <p:nvPr>
            <p:ph type="title"/>
          </p:nvPr>
        </p:nvSpPr>
        <p:spPr>
          <a:xfrm>
            <a:off x="445770" y="272413"/>
            <a:ext cx="7886700" cy="660401"/>
          </a:xfrm>
        </p:spPr>
        <p:txBody>
          <a:bodyPr/>
          <a:lstStyle>
            <a:lvl1pPr>
              <a:defRPr sz="3000">
                <a:solidFill>
                  <a:schemeClr val="bg1"/>
                </a:solidFill>
              </a:defRPr>
            </a:lvl1pPr>
          </a:lstStyle>
          <a:p>
            <a:r>
              <a:rPr lang="en-US" dirty="0"/>
              <a:t>Click to edit Master title style</a:t>
            </a:r>
          </a:p>
        </p:txBody>
      </p:sp>
      <p:sp>
        <p:nvSpPr>
          <p:cNvPr id="16" name="Date Placeholder 3">
            <a:extLst>
              <a:ext uri="{FF2B5EF4-FFF2-40B4-BE49-F238E27FC236}">
                <a16:creationId xmlns:a16="http://schemas.microsoft.com/office/drawing/2014/main" id="{80AFDBA6-2015-864C-8E58-9E8852733171}"/>
              </a:ext>
            </a:extLst>
          </p:cNvPr>
          <p:cNvSpPr>
            <a:spLocks noGrp="1"/>
          </p:cNvSpPr>
          <p:nvPr>
            <p:ph type="dt" sz="half" idx="10"/>
          </p:nvPr>
        </p:nvSpPr>
        <p:spPr>
          <a:xfrm>
            <a:off x="445770" y="6214111"/>
            <a:ext cx="2057400" cy="365125"/>
          </a:xfrm>
        </p:spPr>
        <p:txBody>
          <a:bodyPr/>
          <a:lstStyle/>
          <a:p>
            <a:fld id="{FE8E9337-9C15-4C40-92E3-39341D97EB9D}" type="slidenum">
              <a:rPr lang="en-US" smtClean="0"/>
              <a:pPr/>
              <a:t>‹#›</a:t>
            </a:fld>
            <a:endParaRPr lang="en-US" dirty="0"/>
          </a:p>
        </p:txBody>
      </p:sp>
      <p:sp>
        <p:nvSpPr>
          <p:cNvPr id="17" name="Footer Placeholder 4">
            <a:extLst>
              <a:ext uri="{FF2B5EF4-FFF2-40B4-BE49-F238E27FC236}">
                <a16:creationId xmlns:a16="http://schemas.microsoft.com/office/drawing/2014/main" id="{618E01BF-58E8-EA49-8348-279B995C2D13}"/>
              </a:ext>
            </a:extLst>
          </p:cNvPr>
          <p:cNvSpPr>
            <a:spLocks noGrp="1"/>
          </p:cNvSpPr>
          <p:nvPr>
            <p:ph type="ftr" sz="quarter" idx="11"/>
          </p:nvPr>
        </p:nvSpPr>
        <p:spPr>
          <a:xfrm>
            <a:off x="3404870" y="6220462"/>
            <a:ext cx="3086100" cy="365125"/>
          </a:xfrm>
        </p:spPr>
        <p:txBody>
          <a:bodyPr/>
          <a:lstStyle/>
          <a:p>
            <a:fld id="{9067AF87-ADAA-3741-A334-2ED905213848}" type="datetimeFigureOut">
              <a:rPr lang="en-US" smtClean="0"/>
              <a:pPr/>
              <a:t>4/16/2026</a:t>
            </a:fld>
            <a:endParaRPr lang="en-US" dirty="0"/>
          </a:p>
        </p:txBody>
      </p:sp>
      <p:sp>
        <p:nvSpPr>
          <p:cNvPr id="11" name="Content Placeholder 2">
            <a:extLst>
              <a:ext uri="{FF2B5EF4-FFF2-40B4-BE49-F238E27FC236}">
                <a16:creationId xmlns:a16="http://schemas.microsoft.com/office/drawing/2014/main" id="{74FFBD86-08D3-D746-982C-D8E7F920EEC5}"/>
              </a:ext>
            </a:extLst>
          </p:cNvPr>
          <p:cNvSpPr>
            <a:spLocks noGrp="1"/>
          </p:cNvSpPr>
          <p:nvPr>
            <p:ph sz="half" idx="1"/>
          </p:nvPr>
        </p:nvSpPr>
        <p:spPr>
          <a:xfrm>
            <a:off x="445770" y="1400969"/>
            <a:ext cx="378079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B0553574-A6F5-AE47-9991-40DBA040C083}"/>
              </a:ext>
            </a:extLst>
          </p:cNvPr>
          <p:cNvSpPr>
            <a:spLocks noGrp="1"/>
          </p:cNvSpPr>
          <p:nvPr>
            <p:ph sz="half" idx="12"/>
          </p:nvPr>
        </p:nvSpPr>
        <p:spPr>
          <a:xfrm>
            <a:off x="4794885" y="1400969"/>
            <a:ext cx="378079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2165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D08D3AE-D113-2842-B283-934A9E6E0D5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8" name="Title 1">
            <a:extLst>
              <a:ext uri="{FF2B5EF4-FFF2-40B4-BE49-F238E27FC236}">
                <a16:creationId xmlns:a16="http://schemas.microsoft.com/office/drawing/2014/main" id="{305C2B04-4FDA-C140-9D30-0C27A7BD2B79}"/>
              </a:ext>
            </a:extLst>
          </p:cNvPr>
          <p:cNvSpPr>
            <a:spLocks noGrp="1"/>
          </p:cNvSpPr>
          <p:nvPr>
            <p:ph type="title"/>
          </p:nvPr>
        </p:nvSpPr>
        <p:spPr>
          <a:xfrm>
            <a:off x="445770" y="272413"/>
            <a:ext cx="7886700" cy="660401"/>
          </a:xfrm>
        </p:spPr>
        <p:txBody>
          <a:bodyPr/>
          <a:lstStyle>
            <a:lvl1pPr>
              <a:defRPr sz="3000">
                <a:solidFill>
                  <a:schemeClr val="bg1"/>
                </a:solidFill>
              </a:defRPr>
            </a:lvl1pPr>
          </a:lstStyle>
          <a:p>
            <a:r>
              <a:rPr lang="en-US" dirty="0"/>
              <a:t>Click to edit Master title style</a:t>
            </a:r>
          </a:p>
        </p:txBody>
      </p:sp>
      <p:sp>
        <p:nvSpPr>
          <p:cNvPr id="9" name="Date Placeholder 3">
            <a:extLst>
              <a:ext uri="{FF2B5EF4-FFF2-40B4-BE49-F238E27FC236}">
                <a16:creationId xmlns:a16="http://schemas.microsoft.com/office/drawing/2014/main" id="{08CA9E0E-06CA-C345-8DEB-BD042B134F81}"/>
              </a:ext>
            </a:extLst>
          </p:cNvPr>
          <p:cNvSpPr>
            <a:spLocks noGrp="1"/>
          </p:cNvSpPr>
          <p:nvPr>
            <p:ph type="dt" sz="half" idx="10"/>
          </p:nvPr>
        </p:nvSpPr>
        <p:spPr>
          <a:xfrm>
            <a:off x="445770" y="6214111"/>
            <a:ext cx="2057400" cy="365125"/>
          </a:xfrm>
        </p:spPr>
        <p:txBody>
          <a:bodyPr/>
          <a:lstStyle/>
          <a:p>
            <a:fld id="{FE8E9337-9C15-4C40-92E3-39341D97EB9D}" type="slidenum">
              <a:rPr lang="en-US" smtClean="0"/>
              <a:pPr/>
              <a:t>‹#›</a:t>
            </a:fld>
            <a:endParaRPr lang="en-US" dirty="0"/>
          </a:p>
        </p:txBody>
      </p:sp>
      <p:sp>
        <p:nvSpPr>
          <p:cNvPr id="12" name="Footer Placeholder 4">
            <a:extLst>
              <a:ext uri="{FF2B5EF4-FFF2-40B4-BE49-F238E27FC236}">
                <a16:creationId xmlns:a16="http://schemas.microsoft.com/office/drawing/2014/main" id="{4310BDAF-AF5C-FE4E-A956-26AD6193693E}"/>
              </a:ext>
            </a:extLst>
          </p:cNvPr>
          <p:cNvSpPr>
            <a:spLocks noGrp="1"/>
          </p:cNvSpPr>
          <p:nvPr>
            <p:ph type="ftr" sz="quarter" idx="11"/>
          </p:nvPr>
        </p:nvSpPr>
        <p:spPr>
          <a:xfrm>
            <a:off x="3404870" y="6220462"/>
            <a:ext cx="3086100" cy="365125"/>
          </a:xfrm>
        </p:spPr>
        <p:txBody>
          <a:bodyPr/>
          <a:lstStyle/>
          <a:p>
            <a:fld id="{9067AF87-ADAA-3741-A334-2ED905213848}" type="datetimeFigureOut">
              <a:rPr lang="en-US" smtClean="0"/>
              <a:pPr/>
              <a:t>4/16/2026</a:t>
            </a:fld>
            <a:endParaRPr lang="en-US" dirty="0"/>
          </a:p>
        </p:txBody>
      </p:sp>
    </p:spTree>
    <p:extLst>
      <p:ext uri="{BB962C8B-B14F-4D97-AF65-F5344CB8AC3E}">
        <p14:creationId xmlns:p14="http://schemas.microsoft.com/office/powerpoint/2010/main" val="2057967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Map,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AC0D699-A005-3841-B739-55C0DDEF06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4" name="Title 1">
            <a:extLst>
              <a:ext uri="{FF2B5EF4-FFF2-40B4-BE49-F238E27FC236}">
                <a16:creationId xmlns:a16="http://schemas.microsoft.com/office/drawing/2014/main" id="{4D955B87-B9A0-734F-8D03-95DBA0514F57}"/>
              </a:ext>
            </a:extLst>
          </p:cNvPr>
          <p:cNvSpPr>
            <a:spLocks noGrp="1"/>
          </p:cNvSpPr>
          <p:nvPr>
            <p:ph type="title"/>
          </p:nvPr>
        </p:nvSpPr>
        <p:spPr>
          <a:xfrm>
            <a:off x="445770" y="272413"/>
            <a:ext cx="7886700" cy="660401"/>
          </a:xfrm>
        </p:spPr>
        <p:txBody>
          <a:bodyPr/>
          <a:lstStyle>
            <a:lvl1pPr>
              <a:defRPr sz="3000">
                <a:solidFill>
                  <a:schemeClr val="bg1"/>
                </a:solidFill>
              </a:defRPr>
            </a:lvl1pPr>
          </a:lstStyle>
          <a:p>
            <a:r>
              <a:rPr lang="en-US" dirty="0"/>
              <a:t>Click to edit Master title style</a:t>
            </a:r>
          </a:p>
        </p:txBody>
      </p:sp>
      <p:sp>
        <p:nvSpPr>
          <p:cNvPr id="15" name="Date Placeholder 3">
            <a:extLst>
              <a:ext uri="{FF2B5EF4-FFF2-40B4-BE49-F238E27FC236}">
                <a16:creationId xmlns:a16="http://schemas.microsoft.com/office/drawing/2014/main" id="{CBC6391B-FBB3-BE43-83AA-1AAEBA3C6E57}"/>
              </a:ext>
            </a:extLst>
          </p:cNvPr>
          <p:cNvSpPr>
            <a:spLocks noGrp="1"/>
          </p:cNvSpPr>
          <p:nvPr>
            <p:ph type="dt" sz="half" idx="10"/>
          </p:nvPr>
        </p:nvSpPr>
        <p:spPr>
          <a:xfrm>
            <a:off x="445770" y="6214111"/>
            <a:ext cx="2057400" cy="365125"/>
          </a:xfrm>
        </p:spPr>
        <p:txBody>
          <a:bodyPr/>
          <a:lstStyle/>
          <a:p>
            <a:fld id="{FE8E9337-9C15-4C40-92E3-39341D97EB9D}" type="slidenum">
              <a:rPr lang="en-US" smtClean="0"/>
              <a:pPr/>
              <a:t>‹#›</a:t>
            </a:fld>
            <a:endParaRPr lang="en-US" dirty="0"/>
          </a:p>
        </p:txBody>
      </p:sp>
      <p:sp>
        <p:nvSpPr>
          <p:cNvPr id="16" name="Footer Placeholder 4">
            <a:extLst>
              <a:ext uri="{FF2B5EF4-FFF2-40B4-BE49-F238E27FC236}">
                <a16:creationId xmlns:a16="http://schemas.microsoft.com/office/drawing/2014/main" id="{E12ECBCD-2BE9-4E41-8696-323CC5BE4814}"/>
              </a:ext>
            </a:extLst>
          </p:cNvPr>
          <p:cNvSpPr>
            <a:spLocks noGrp="1"/>
          </p:cNvSpPr>
          <p:nvPr>
            <p:ph type="ftr" sz="quarter" idx="11"/>
          </p:nvPr>
        </p:nvSpPr>
        <p:spPr>
          <a:xfrm>
            <a:off x="3404870" y="6220462"/>
            <a:ext cx="3086100" cy="365125"/>
          </a:xfrm>
        </p:spPr>
        <p:txBody>
          <a:bodyPr/>
          <a:lstStyle/>
          <a:p>
            <a:fld id="{9067AF87-ADAA-3741-A334-2ED905213848}" type="datetimeFigureOut">
              <a:rPr lang="en-US" smtClean="0"/>
              <a:pPr/>
              <a:t>4/16/2026</a:t>
            </a:fld>
            <a:endParaRPr lang="en-US" dirty="0"/>
          </a:p>
        </p:txBody>
      </p:sp>
      <p:sp>
        <p:nvSpPr>
          <p:cNvPr id="18" name="Content Placeholder 2">
            <a:extLst>
              <a:ext uri="{FF2B5EF4-FFF2-40B4-BE49-F238E27FC236}">
                <a16:creationId xmlns:a16="http://schemas.microsoft.com/office/drawing/2014/main" id="{A94366C1-6720-D447-A666-48CA3E6E60A8}"/>
              </a:ext>
            </a:extLst>
          </p:cNvPr>
          <p:cNvSpPr>
            <a:spLocks noGrp="1"/>
          </p:cNvSpPr>
          <p:nvPr>
            <p:ph sz="half" idx="12"/>
          </p:nvPr>
        </p:nvSpPr>
        <p:spPr>
          <a:xfrm>
            <a:off x="4794885" y="1400969"/>
            <a:ext cx="378079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26881C93-E5E3-924C-901F-14CC02D045D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30542" y="1400969"/>
            <a:ext cx="3945255" cy="3945255"/>
          </a:xfrm>
          <a:prstGeom prst="rect">
            <a:avLst/>
          </a:prstGeom>
        </p:spPr>
      </p:pic>
    </p:spTree>
    <p:extLst>
      <p:ext uri="{BB962C8B-B14F-4D97-AF65-F5344CB8AC3E}">
        <p14:creationId xmlns:p14="http://schemas.microsoft.com/office/powerpoint/2010/main" val="34993546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2FC7A3EC-7832-D84B-9537-6B271361EB98}" type="datetimeFigureOut">
              <a:rPr lang="en-US" smtClean="0"/>
              <a:pPr/>
              <a:t>4/16/2026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FE8E9337-9C15-4C40-92E3-39341D97EB9D}" type="slidenum">
              <a:rPr lang="en-US" smtClean="0"/>
              <a:pPr/>
              <a:t>‹#›</a:t>
            </a:fld>
            <a:endParaRPr lang="en-US"/>
          </a:p>
        </p:txBody>
      </p:sp>
    </p:spTree>
    <p:extLst>
      <p:ext uri="{BB962C8B-B14F-4D97-AF65-F5344CB8AC3E}">
        <p14:creationId xmlns:p14="http://schemas.microsoft.com/office/powerpoint/2010/main" val="1538496494"/>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72" r:id="rId4"/>
    <p:sldLayoutId id="2147483665" r:id="rId5"/>
    <p:sldLayoutId id="2147483666" r:id="rId6"/>
  </p:sldLayoutIdLst>
  <p:txStyles>
    <p:titleStyle>
      <a:lvl1pPr algn="l" defTabSz="914400" rtl="0" eaLnBrk="1" latinLnBrk="0" hangingPunct="1">
        <a:lnSpc>
          <a:spcPct val="90000"/>
        </a:lnSpc>
        <a:spcBef>
          <a:spcPct val="0"/>
        </a:spcBef>
        <a:buNone/>
        <a:defRPr sz="4000" b="1" kern="1200">
          <a:solidFill>
            <a:schemeClr val="accent5"/>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500" b="1" kern="1200">
          <a:solidFill>
            <a:schemeClr val="accent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FF1EF32D-95E0-F545-2BC5-301361E1A3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6079"/>
            <a:ext cx="9144000" cy="53106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B565A10-40FF-BA49-A107-1224AA495F49}"/>
              </a:ext>
            </a:extLst>
          </p:cNvPr>
          <p:cNvSpPr>
            <a:spLocks noGrp="1"/>
          </p:cNvSpPr>
          <p:nvPr>
            <p:ph type="ctrTitle"/>
          </p:nvPr>
        </p:nvSpPr>
        <p:spPr/>
        <p:txBody>
          <a:bodyPr/>
          <a:lstStyle/>
          <a:p>
            <a:r>
              <a:rPr lang="en-US" dirty="0"/>
              <a:t>2025 Mayfield Secondary Separator Survival Study</a:t>
            </a:r>
          </a:p>
        </p:txBody>
      </p:sp>
      <p:sp>
        <p:nvSpPr>
          <p:cNvPr id="3" name="Subtitle 2">
            <a:extLst>
              <a:ext uri="{FF2B5EF4-FFF2-40B4-BE49-F238E27FC236}">
                <a16:creationId xmlns:a16="http://schemas.microsoft.com/office/drawing/2014/main" id="{EC710D2B-E538-2C41-9CA0-B3410D10D507}"/>
              </a:ext>
            </a:extLst>
          </p:cNvPr>
          <p:cNvSpPr>
            <a:spLocks noGrp="1"/>
          </p:cNvSpPr>
          <p:nvPr>
            <p:ph type="subTitle" idx="1"/>
          </p:nvPr>
        </p:nvSpPr>
        <p:spPr/>
        <p:txBody>
          <a:bodyPr>
            <a:normAutofit fontScale="77500" lnSpcReduction="20000"/>
          </a:bodyPr>
          <a:lstStyle/>
          <a:p>
            <a:r>
              <a:rPr lang="en-US" dirty="0">
                <a:solidFill>
                  <a:schemeClr val="bg1"/>
                </a:solidFill>
              </a:rPr>
              <a:t>Wyatt Wood – Science and Research Biologist</a:t>
            </a:r>
          </a:p>
          <a:p>
            <a:r>
              <a:rPr lang="en-US" dirty="0">
                <a:solidFill>
                  <a:schemeClr val="bg1"/>
                </a:solidFill>
              </a:rPr>
              <a:t>Tacoma Power – Natural Resources – Science and Research</a:t>
            </a:r>
          </a:p>
        </p:txBody>
      </p:sp>
    </p:spTree>
    <p:extLst>
      <p:ext uri="{BB962C8B-B14F-4D97-AF65-F5344CB8AC3E}">
        <p14:creationId xmlns:p14="http://schemas.microsoft.com/office/powerpoint/2010/main" val="3286085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635EA-B0C7-C46B-BDDB-C1ACF2D46DA9}"/>
              </a:ext>
            </a:extLst>
          </p:cNvPr>
          <p:cNvSpPr>
            <a:spLocks noGrp="1"/>
          </p:cNvSpPr>
          <p:nvPr>
            <p:ph type="title"/>
          </p:nvPr>
        </p:nvSpPr>
        <p:spPr/>
        <p:txBody>
          <a:bodyPr/>
          <a:lstStyle/>
          <a:p>
            <a:r>
              <a:rPr lang="en-US" dirty="0"/>
              <a:t>Methods IV</a:t>
            </a:r>
          </a:p>
        </p:txBody>
      </p:sp>
      <p:sp>
        <p:nvSpPr>
          <p:cNvPr id="3" name="Content Placeholder 2">
            <a:extLst>
              <a:ext uri="{FF2B5EF4-FFF2-40B4-BE49-F238E27FC236}">
                <a16:creationId xmlns:a16="http://schemas.microsoft.com/office/drawing/2014/main" id="{B37AE8FD-1E58-ABA8-5839-ECFACA46F74F}"/>
              </a:ext>
            </a:extLst>
          </p:cNvPr>
          <p:cNvSpPr>
            <a:spLocks noGrp="1"/>
          </p:cNvSpPr>
          <p:nvPr>
            <p:ph sz="half" idx="1"/>
          </p:nvPr>
        </p:nvSpPr>
        <p:spPr/>
        <p:txBody>
          <a:bodyPr>
            <a:normAutofit fontScale="92500" lnSpcReduction="10000"/>
          </a:bodyPr>
          <a:lstStyle/>
          <a:p>
            <a:r>
              <a:rPr lang="en-US" dirty="0"/>
              <a:t>Planned for July – November</a:t>
            </a:r>
          </a:p>
          <a:p>
            <a:r>
              <a:rPr lang="en-US" dirty="0"/>
              <a:t>However, there was a drop-off of Chinook in October and sample size became too low to continue tagging</a:t>
            </a:r>
          </a:p>
          <a:p>
            <a:r>
              <a:rPr lang="en-US" dirty="0"/>
              <a:t>Continued scanning of fish until December, when spill event caused a need to move water quality SONDE for TDG monitoring in the tailrace</a:t>
            </a:r>
          </a:p>
          <a:p>
            <a:pPr marL="0" indent="0">
              <a:buNone/>
            </a:pPr>
            <a:endParaRPr lang="en-US" dirty="0"/>
          </a:p>
          <a:p>
            <a:endParaRPr lang="en-US" dirty="0"/>
          </a:p>
        </p:txBody>
      </p:sp>
      <p:pic>
        <p:nvPicPr>
          <p:cNvPr id="6" name="Content Placeholder 5" descr="Table&#10;&#10;AI-generated content may be incorrect.">
            <a:extLst>
              <a:ext uri="{FF2B5EF4-FFF2-40B4-BE49-F238E27FC236}">
                <a16:creationId xmlns:a16="http://schemas.microsoft.com/office/drawing/2014/main" id="{CCA7328C-58F1-6B47-8BED-589438EF2091}"/>
              </a:ext>
            </a:extLst>
          </p:cNvPr>
          <p:cNvPicPr>
            <a:picLocks noGrp="1" noChangeAspect="1"/>
          </p:cNvPicPr>
          <p:nvPr>
            <p:ph sz="half" idx="12"/>
          </p:nvPr>
        </p:nvPicPr>
        <p:blipFill>
          <a:blip r:embed="rId2"/>
          <a:stretch>
            <a:fillRect/>
          </a:stretch>
        </p:blipFill>
        <p:spPr>
          <a:xfrm>
            <a:off x="4370832" y="2075689"/>
            <a:ext cx="4773168" cy="3408306"/>
          </a:xfrm>
        </p:spPr>
      </p:pic>
    </p:spTree>
    <p:extLst>
      <p:ext uri="{BB962C8B-B14F-4D97-AF65-F5344CB8AC3E}">
        <p14:creationId xmlns:p14="http://schemas.microsoft.com/office/powerpoint/2010/main" val="513048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BD938-1959-124E-1DDA-620E99EA530F}"/>
              </a:ext>
            </a:extLst>
          </p:cNvPr>
          <p:cNvSpPr>
            <a:spLocks noGrp="1"/>
          </p:cNvSpPr>
          <p:nvPr>
            <p:ph type="title"/>
          </p:nvPr>
        </p:nvSpPr>
        <p:spPr/>
        <p:txBody>
          <a:bodyPr/>
          <a:lstStyle/>
          <a:p>
            <a:r>
              <a:rPr lang="en-US" dirty="0"/>
              <a:t>Results I</a:t>
            </a:r>
          </a:p>
        </p:txBody>
      </p:sp>
      <p:sp>
        <p:nvSpPr>
          <p:cNvPr id="4" name="Content Placeholder 3">
            <a:extLst>
              <a:ext uri="{FF2B5EF4-FFF2-40B4-BE49-F238E27FC236}">
                <a16:creationId xmlns:a16="http://schemas.microsoft.com/office/drawing/2014/main" id="{B02E0C06-1939-D609-F839-1806901321B8}"/>
              </a:ext>
            </a:extLst>
          </p:cNvPr>
          <p:cNvSpPr>
            <a:spLocks noGrp="1"/>
          </p:cNvSpPr>
          <p:nvPr>
            <p:ph sz="half" idx="1"/>
          </p:nvPr>
        </p:nvSpPr>
        <p:spPr/>
        <p:txBody>
          <a:bodyPr/>
          <a:lstStyle/>
          <a:p>
            <a:endParaRPr lang="en-US"/>
          </a:p>
        </p:txBody>
      </p:sp>
      <p:pic>
        <p:nvPicPr>
          <p:cNvPr id="6" name="Picture 5">
            <a:extLst>
              <a:ext uri="{FF2B5EF4-FFF2-40B4-BE49-F238E27FC236}">
                <a16:creationId xmlns:a16="http://schemas.microsoft.com/office/drawing/2014/main" id="{79EBE5A4-169A-6F56-6947-BB037428C0F9}"/>
              </a:ext>
            </a:extLst>
          </p:cNvPr>
          <p:cNvPicPr>
            <a:picLocks noChangeAspect="1"/>
          </p:cNvPicPr>
          <p:nvPr/>
        </p:nvPicPr>
        <p:blipFill>
          <a:blip r:embed="rId2"/>
          <a:stretch>
            <a:fillRect/>
          </a:stretch>
        </p:blipFill>
        <p:spPr>
          <a:xfrm>
            <a:off x="280987" y="1512760"/>
            <a:ext cx="8582025" cy="4540568"/>
          </a:xfrm>
          <a:prstGeom prst="rect">
            <a:avLst/>
          </a:prstGeom>
        </p:spPr>
      </p:pic>
    </p:spTree>
    <p:extLst>
      <p:ext uri="{BB962C8B-B14F-4D97-AF65-F5344CB8AC3E}">
        <p14:creationId xmlns:p14="http://schemas.microsoft.com/office/powerpoint/2010/main" val="3787001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DC2BAF-A522-A425-E006-CF5ADB3AFB85}"/>
              </a:ext>
            </a:extLst>
          </p:cNvPr>
          <p:cNvPicPr>
            <a:picLocks noChangeAspect="1"/>
          </p:cNvPicPr>
          <p:nvPr/>
        </p:nvPicPr>
        <p:blipFill>
          <a:blip r:embed="rId2"/>
          <a:stretch>
            <a:fillRect/>
          </a:stretch>
        </p:blipFill>
        <p:spPr>
          <a:xfrm>
            <a:off x="445770" y="1172098"/>
            <a:ext cx="8252460" cy="5572643"/>
          </a:xfrm>
          <a:prstGeom prst="rect">
            <a:avLst/>
          </a:prstGeom>
        </p:spPr>
      </p:pic>
      <p:sp>
        <p:nvSpPr>
          <p:cNvPr id="2" name="Title 1">
            <a:extLst>
              <a:ext uri="{FF2B5EF4-FFF2-40B4-BE49-F238E27FC236}">
                <a16:creationId xmlns:a16="http://schemas.microsoft.com/office/drawing/2014/main" id="{BEA27634-7208-9703-1828-CD10BE52D302}"/>
              </a:ext>
            </a:extLst>
          </p:cNvPr>
          <p:cNvSpPr>
            <a:spLocks noGrp="1"/>
          </p:cNvSpPr>
          <p:nvPr>
            <p:ph type="title"/>
          </p:nvPr>
        </p:nvSpPr>
        <p:spPr/>
        <p:txBody>
          <a:bodyPr/>
          <a:lstStyle/>
          <a:p>
            <a:r>
              <a:rPr lang="en-US" dirty="0"/>
              <a:t>Results II</a:t>
            </a:r>
          </a:p>
        </p:txBody>
      </p:sp>
      <p:sp>
        <p:nvSpPr>
          <p:cNvPr id="8" name="TextBox 7">
            <a:extLst>
              <a:ext uri="{FF2B5EF4-FFF2-40B4-BE49-F238E27FC236}">
                <a16:creationId xmlns:a16="http://schemas.microsoft.com/office/drawing/2014/main" id="{7979E6AB-4CA8-D068-00BB-01E2F7793B65}"/>
              </a:ext>
            </a:extLst>
          </p:cNvPr>
          <p:cNvSpPr txBox="1"/>
          <p:nvPr/>
        </p:nvSpPr>
        <p:spPr>
          <a:xfrm>
            <a:off x="3114675" y="1552575"/>
            <a:ext cx="1952625" cy="369332"/>
          </a:xfrm>
          <a:prstGeom prst="rect">
            <a:avLst/>
          </a:prstGeom>
          <a:noFill/>
        </p:spPr>
        <p:txBody>
          <a:bodyPr wrap="square" rtlCol="0">
            <a:spAutoFit/>
          </a:bodyPr>
          <a:lstStyle/>
          <a:p>
            <a:r>
              <a:rPr lang="en-US" dirty="0"/>
              <a:t>n = 823</a:t>
            </a:r>
          </a:p>
        </p:txBody>
      </p:sp>
      <p:sp>
        <p:nvSpPr>
          <p:cNvPr id="9" name="TextBox 8">
            <a:extLst>
              <a:ext uri="{FF2B5EF4-FFF2-40B4-BE49-F238E27FC236}">
                <a16:creationId xmlns:a16="http://schemas.microsoft.com/office/drawing/2014/main" id="{8083C887-4D27-2DE6-B845-BE2967215E0B}"/>
              </a:ext>
            </a:extLst>
          </p:cNvPr>
          <p:cNvSpPr txBox="1"/>
          <p:nvPr/>
        </p:nvSpPr>
        <p:spPr>
          <a:xfrm>
            <a:off x="3114675" y="4314825"/>
            <a:ext cx="1809750" cy="369332"/>
          </a:xfrm>
          <a:prstGeom prst="rect">
            <a:avLst/>
          </a:prstGeom>
          <a:noFill/>
        </p:spPr>
        <p:txBody>
          <a:bodyPr wrap="square" rtlCol="0">
            <a:spAutoFit/>
          </a:bodyPr>
          <a:lstStyle/>
          <a:p>
            <a:r>
              <a:rPr lang="en-US" dirty="0"/>
              <a:t>n = 116</a:t>
            </a:r>
          </a:p>
        </p:txBody>
      </p:sp>
    </p:spTree>
    <p:extLst>
      <p:ext uri="{BB962C8B-B14F-4D97-AF65-F5344CB8AC3E}">
        <p14:creationId xmlns:p14="http://schemas.microsoft.com/office/powerpoint/2010/main" val="3134006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65F02-7B19-2442-D770-286AF2B7DF0F}"/>
              </a:ext>
            </a:extLst>
          </p:cNvPr>
          <p:cNvSpPr>
            <a:spLocks noGrp="1"/>
          </p:cNvSpPr>
          <p:nvPr>
            <p:ph type="title"/>
          </p:nvPr>
        </p:nvSpPr>
        <p:spPr/>
        <p:txBody>
          <a:bodyPr/>
          <a:lstStyle/>
          <a:p>
            <a:r>
              <a:rPr lang="en-US" dirty="0"/>
              <a:t>Results III</a:t>
            </a:r>
          </a:p>
        </p:txBody>
      </p:sp>
      <p:sp>
        <p:nvSpPr>
          <p:cNvPr id="3" name="Content Placeholder 2">
            <a:extLst>
              <a:ext uri="{FF2B5EF4-FFF2-40B4-BE49-F238E27FC236}">
                <a16:creationId xmlns:a16="http://schemas.microsoft.com/office/drawing/2014/main" id="{B2AA2A05-9080-8C7A-7E29-40886DF32A8C}"/>
              </a:ext>
            </a:extLst>
          </p:cNvPr>
          <p:cNvSpPr>
            <a:spLocks noGrp="1"/>
          </p:cNvSpPr>
          <p:nvPr>
            <p:ph sz="half" idx="1"/>
          </p:nvPr>
        </p:nvSpPr>
        <p:spPr/>
        <p:txBody>
          <a:bodyPr/>
          <a:lstStyle/>
          <a:p>
            <a:r>
              <a:rPr lang="en-US" dirty="0"/>
              <a:t>Three models: </a:t>
            </a:r>
          </a:p>
          <a:p>
            <a:pPr marL="457200" indent="-457200">
              <a:buFont typeface="+mj-lt"/>
              <a:buAutoNum type="arabicPeriod"/>
            </a:pPr>
            <a:r>
              <a:rPr lang="en-US" dirty="0"/>
              <a:t>Multinomial model of fates with unknowns included</a:t>
            </a:r>
          </a:p>
          <a:p>
            <a:pPr marL="457200" indent="-457200">
              <a:buFont typeface="+mj-lt"/>
              <a:buAutoNum type="arabicPeriod"/>
            </a:pPr>
            <a:r>
              <a:rPr lang="en-US" dirty="0"/>
              <a:t>Binomial model of fates with unknowns removed</a:t>
            </a:r>
          </a:p>
          <a:p>
            <a:pPr marL="457200" indent="-457200">
              <a:buFont typeface="+mj-lt"/>
              <a:buAutoNum type="arabicPeriod"/>
            </a:pPr>
            <a:r>
              <a:rPr lang="en-US" dirty="0"/>
              <a:t>Linear model of “residence time”</a:t>
            </a:r>
          </a:p>
          <a:p>
            <a:endParaRPr lang="en-US" dirty="0"/>
          </a:p>
          <a:p>
            <a:r>
              <a:rPr lang="en-US" dirty="0"/>
              <a:t>Models allowed access to all available covariates, then reduced using a stepwise approach. Best models compared with AIC</a:t>
            </a:r>
          </a:p>
        </p:txBody>
      </p:sp>
    </p:spTree>
    <p:extLst>
      <p:ext uri="{BB962C8B-B14F-4D97-AF65-F5344CB8AC3E}">
        <p14:creationId xmlns:p14="http://schemas.microsoft.com/office/powerpoint/2010/main" val="629929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able&#10;&#10;AI-generated content may be incorrect.">
            <a:extLst>
              <a:ext uri="{FF2B5EF4-FFF2-40B4-BE49-F238E27FC236}">
                <a16:creationId xmlns:a16="http://schemas.microsoft.com/office/drawing/2014/main" id="{F0C4A0CC-BC34-8942-EDAD-7991F8503F28}"/>
              </a:ext>
            </a:extLst>
          </p:cNvPr>
          <p:cNvPicPr>
            <a:picLocks noChangeAspect="1"/>
          </p:cNvPicPr>
          <p:nvPr/>
        </p:nvPicPr>
        <p:blipFill>
          <a:blip r:embed="rId2"/>
          <a:stretch>
            <a:fillRect/>
          </a:stretch>
        </p:blipFill>
        <p:spPr>
          <a:xfrm>
            <a:off x="-541890" y="1902576"/>
            <a:ext cx="9941922" cy="5668968"/>
          </a:xfrm>
          <a:prstGeom prst="rect">
            <a:avLst/>
          </a:prstGeom>
        </p:spPr>
      </p:pic>
      <p:sp>
        <p:nvSpPr>
          <p:cNvPr id="2" name="Title 1">
            <a:extLst>
              <a:ext uri="{FF2B5EF4-FFF2-40B4-BE49-F238E27FC236}">
                <a16:creationId xmlns:a16="http://schemas.microsoft.com/office/drawing/2014/main" id="{D2B96C40-E502-3C8E-A0D3-90B00B423A03}"/>
              </a:ext>
            </a:extLst>
          </p:cNvPr>
          <p:cNvSpPr>
            <a:spLocks noGrp="1"/>
          </p:cNvSpPr>
          <p:nvPr>
            <p:ph type="title"/>
          </p:nvPr>
        </p:nvSpPr>
        <p:spPr/>
        <p:txBody>
          <a:bodyPr/>
          <a:lstStyle/>
          <a:p>
            <a:r>
              <a:rPr lang="en-US" dirty="0"/>
              <a:t>Fate Model – With Unknown Fish</a:t>
            </a:r>
          </a:p>
        </p:txBody>
      </p:sp>
      <p:sp>
        <p:nvSpPr>
          <p:cNvPr id="3" name="Content Placeholder 2">
            <a:extLst>
              <a:ext uri="{FF2B5EF4-FFF2-40B4-BE49-F238E27FC236}">
                <a16:creationId xmlns:a16="http://schemas.microsoft.com/office/drawing/2014/main" id="{E3D5FF6A-FD61-AACB-73CB-866866AB179B}"/>
              </a:ext>
            </a:extLst>
          </p:cNvPr>
          <p:cNvSpPr>
            <a:spLocks noGrp="1"/>
          </p:cNvSpPr>
          <p:nvPr>
            <p:ph sz="half" idx="1"/>
          </p:nvPr>
        </p:nvSpPr>
        <p:spPr/>
        <p:txBody>
          <a:bodyPr/>
          <a:lstStyle/>
          <a:p>
            <a:r>
              <a:rPr lang="en-US" dirty="0"/>
              <a:t>Significant predictors: Release type, Temperature, DO, Average Weekly Parasites, </a:t>
            </a:r>
            <a:r>
              <a:rPr lang="en-US" dirty="0" err="1"/>
              <a:t>Lifestage</a:t>
            </a:r>
            <a:r>
              <a:rPr lang="en-US" dirty="0"/>
              <a:t>, and predators at release</a:t>
            </a:r>
          </a:p>
        </p:txBody>
      </p:sp>
      <p:cxnSp>
        <p:nvCxnSpPr>
          <p:cNvPr id="10" name="Straight Connector 9">
            <a:extLst>
              <a:ext uri="{FF2B5EF4-FFF2-40B4-BE49-F238E27FC236}">
                <a16:creationId xmlns:a16="http://schemas.microsoft.com/office/drawing/2014/main" id="{AB4771B8-222D-EB27-5EA2-E1B8A66E3F1C}"/>
              </a:ext>
            </a:extLst>
          </p:cNvPr>
          <p:cNvCxnSpPr>
            <a:cxnSpLocks/>
          </p:cNvCxnSpPr>
          <p:nvPr/>
        </p:nvCxnSpPr>
        <p:spPr>
          <a:xfrm>
            <a:off x="1207008" y="4873752"/>
            <a:ext cx="6510528"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A0D5298-14D3-B910-9758-184DFA810F4C}"/>
              </a:ext>
            </a:extLst>
          </p:cNvPr>
          <p:cNvSpPr txBox="1"/>
          <p:nvPr/>
        </p:nvSpPr>
        <p:spPr>
          <a:xfrm>
            <a:off x="7890237" y="3813730"/>
            <a:ext cx="1426464" cy="923330"/>
          </a:xfrm>
          <a:prstGeom prst="rect">
            <a:avLst/>
          </a:prstGeom>
          <a:noFill/>
        </p:spPr>
        <p:txBody>
          <a:bodyPr wrap="square" rtlCol="0">
            <a:spAutoFit/>
          </a:bodyPr>
          <a:lstStyle/>
          <a:p>
            <a:r>
              <a:rPr lang="en-US" dirty="0" err="1"/>
              <a:t>McFaddens</a:t>
            </a:r>
            <a:endParaRPr lang="en-US" dirty="0"/>
          </a:p>
          <a:p>
            <a:r>
              <a:rPr lang="en-US" dirty="0" err="1"/>
              <a:t>Psuedo</a:t>
            </a:r>
            <a:r>
              <a:rPr lang="en-US" dirty="0"/>
              <a:t> R</a:t>
            </a:r>
            <a:r>
              <a:rPr lang="en-US" baseline="30000" dirty="0"/>
              <a:t>2</a:t>
            </a:r>
            <a:r>
              <a:rPr lang="en-US" dirty="0"/>
              <a:t> = 0.086</a:t>
            </a:r>
          </a:p>
        </p:txBody>
      </p:sp>
    </p:spTree>
    <p:extLst>
      <p:ext uri="{BB962C8B-B14F-4D97-AF65-F5344CB8AC3E}">
        <p14:creationId xmlns:p14="http://schemas.microsoft.com/office/powerpoint/2010/main" val="2162007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7EFC-4A6C-41CB-343E-7C0355C55861}"/>
              </a:ext>
            </a:extLst>
          </p:cNvPr>
          <p:cNvSpPr>
            <a:spLocks noGrp="1"/>
          </p:cNvSpPr>
          <p:nvPr>
            <p:ph type="title"/>
          </p:nvPr>
        </p:nvSpPr>
        <p:spPr/>
        <p:txBody>
          <a:bodyPr/>
          <a:lstStyle/>
          <a:p>
            <a:r>
              <a:rPr lang="en-US" dirty="0"/>
              <a:t>Fate Model – With Unknown Fish</a:t>
            </a:r>
          </a:p>
        </p:txBody>
      </p:sp>
      <p:pic>
        <p:nvPicPr>
          <p:cNvPr id="5" name="Content Placeholder 4">
            <a:extLst>
              <a:ext uri="{FF2B5EF4-FFF2-40B4-BE49-F238E27FC236}">
                <a16:creationId xmlns:a16="http://schemas.microsoft.com/office/drawing/2014/main" id="{F59D8C5A-72C0-E787-5593-C1326E4E1CD6}"/>
              </a:ext>
            </a:extLst>
          </p:cNvPr>
          <p:cNvPicPr>
            <a:picLocks noGrp="1" noChangeAspect="1"/>
          </p:cNvPicPr>
          <p:nvPr>
            <p:ph sz="half" idx="1"/>
          </p:nvPr>
        </p:nvPicPr>
        <p:blipFill>
          <a:blip r:embed="rId2"/>
          <a:stretch>
            <a:fillRect/>
          </a:stretch>
        </p:blipFill>
        <p:spPr>
          <a:xfrm>
            <a:off x="0" y="1346899"/>
            <a:ext cx="9113902" cy="5081333"/>
          </a:xfrm>
          <a:prstGeom prst="rect">
            <a:avLst/>
          </a:prstGeom>
        </p:spPr>
      </p:pic>
    </p:spTree>
    <p:extLst>
      <p:ext uri="{BB962C8B-B14F-4D97-AF65-F5344CB8AC3E}">
        <p14:creationId xmlns:p14="http://schemas.microsoft.com/office/powerpoint/2010/main" val="2057730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A911B-6162-DB52-847C-7037AB4319E0}"/>
              </a:ext>
            </a:extLst>
          </p:cNvPr>
          <p:cNvSpPr>
            <a:spLocks noGrp="1"/>
          </p:cNvSpPr>
          <p:nvPr>
            <p:ph type="title"/>
          </p:nvPr>
        </p:nvSpPr>
        <p:spPr/>
        <p:txBody>
          <a:bodyPr/>
          <a:lstStyle/>
          <a:p>
            <a:r>
              <a:rPr lang="en-US" dirty="0"/>
              <a:t>Fate Model – With Unknown Fish</a:t>
            </a:r>
          </a:p>
        </p:txBody>
      </p:sp>
      <p:sp>
        <p:nvSpPr>
          <p:cNvPr id="4" name="Content Placeholder 3">
            <a:extLst>
              <a:ext uri="{FF2B5EF4-FFF2-40B4-BE49-F238E27FC236}">
                <a16:creationId xmlns:a16="http://schemas.microsoft.com/office/drawing/2014/main" id="{35FA1EA1-3033-BCC6-20FD-AB47D09D86F7}"/>
              </a:ext>
            </a:extLst>
          </p:cNvPr>
          <p:cNvSpPr>
            <a:spLocks noGrp="1"/>
          </p:cNvSpPr>
          <p:nvPr>
            <p:ph sz="half" idx="1"/>
          </p:nvPr>
        </p:nvSpPr>
        <p:spPr/>
        <p:txBody>
          <a:bodyPr/>
          <a:lstStyle/>
          <a:p>
            <a:endParaRPr lang="en-US"/>
          </a:p>
        </p:txBody>
      </p:sp>
      <p:pic>
        <p:nvPicPr>
          <p:cNvPr id="5" name="Picture 4">
            <a:extLst>
              <a:ext uri="{FF2B5EF4-FFF2-40B4-BE49-F238E27FC236}">
                <a16:creationId xmlns:a16="http://schemas.microsoft.com/office/drawing/2014/main" id="{D80D1D4E-C221-0CD6-8AFD-853E86435561}"/>
              </a:ext>
            </a:extLst>
          </p:cNvPr>
          <p:cNvPicPr>
            <a:picLocks noChangeAspect="1"/>
          </p:cNvPicPr>
          <p:nvPr/>
        </p:nvPicPr>
        <p:blipFill>
          <a:blip r:embed="rId2"/>
          <a:stretch>
            <a:fillRect/>
          </a:stretch>
        </p:blipFill>
        <p:spPr>
          <a:xfrm>
            <a:off x="448573" y="1218089"/>
            <a:ext cx="8249657" cy="5570750"/>
          </a:xfrm>
          <a:prstGeom prst="rect">
            <a:avLst/>
          </a:prstGeom>
        </p:spPr>
      </p:pic>
    </p:spTree>
    <p:extLst>
      <p:ext uri="{BB962C8B-B14F-4D97-AF65-F5344CB8AC3E}">
        <p14:creationId xmlns:p14="http://schemas.microsoft.com/office/powerpoint/2010/main" val="3058175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A4C23-F097-F327-E249-91D9522161D3}"/>
              </a:ext>
            </a:extLst>
          </p:cNvPr>
          <p:cNvSpPr>
            <a:spLocks noGrp="1"/>
          </p:cNvSpPr>
          <p:nvPr>
            <p:ph type="title"/>
          </p:nvPr>
        </p:nvSpPr>
        <p:spPr/>
        <p:txBody>
          <a:bodyPr/>
          <a:lstStyle/>
          <a:p>
            <a:r>
              <a:rPr lang="en-US" dirty="0"/>
              <a:t>Fate Model – Without Unknowns</a:t>
            </a:r>
          </a:p>
        </p:txBody>
      </p:sp>
      <p:sp>
        <p:nvSpPr>
          <p:cNvPr id="3" name="Content Placeholder 2">
            <a:extLst>
              <a:ext uri="{FF2B5EF4-FFF2-40B4-BE49-F238E27FC236}">
                <a16:creationId xmlns:a16="http://schemas.microsoft.com/office/drawing/2014/main" id="{80729A59-3423-39D8-25C9-2C8698DBBF6E}"/>
              </a:ext>
            </a:extLst>
          </p:cNvPr>
          <p:cNvSpPr>
            <a:spLocks noGrp="1"/>
          </p:cNvSpPr>
          <p:nvPr>
            <p:ph sz="half" idx="1"/>
          </p:nvPr>
        </p:nvSpPr>
        <p:spPr>
          <a:xfrm>
            <a:off x="445770" y="1400968"/>
            <a:ext cx="8167878" cy="5027263"/>
          </a:xfrm>
        </p:spPr>
        <p:txBody>
          <a:bodyPr>
            <a:normAutofit lnSpcReduction="10000"/>
          </a:bodyPr>
          <a:lstStyle/>
          <a:p>
            <a:r>
              <a:rPr lang="en-US" dirty="0"/>
              <a:t>Limiting to only mortalities and survivals significantly simplified the model:</a:t>
            </a:r>
          </a:p>
          <a:p>
            <a:endParaRPr lang="en-US" dirty="0"/>
          </a:p>
          <a:p>
            <a:endParaRPr lang="en-US" dirty="0"/>
          </a:p>
          <a:p>
            <a:endParaRPr lang="en-US" dirty="0"/>
          </a:p>
          <a:p>
            <a:endParaRPr lang="en-US" dirty="0"/>
          </a:p>
          <a:p>
            <a:endParaRPr lang="en-US" dirty="0"/>
          </a:p>
          <a:p>
            <a:endParaRPr lang="en-US" dirty="0"/>
          </a:p>
          <a:p>
            <a:r>
              <a:rPr lang="en-US" dirty="0"/>
              <a:t>It is interesting to note: this eliminated release type from the model, </a:t>
            </a:r>
            <a:r>
              <a:rPr lang="en-US" dirty="0" err="1"/>
              <a:t>ie</a:t>
            </a:r>
            <a:r>
              <a:rPr lang="en-US" dirty="0"/>
              <a:t> time before drawdown at release is not a significant predictor for survival vs mortality</a:t>
            </a:r>
          </a:p>
          <a:p>
            <a:endParaRPr lang="en-US" dirty="0"/>
          </a:p>
        </p:txBody>
      </p:sp>
      <p:pic>
        <p:nvPicPr>
          <p:cNvPr id="5" name="Picture 4" descr="Text&#10;&#10;AI-generated content may be incorrect.">
            <a:extLst>
              <a:ext uri="{FF2B5EF4-FFF2-40B4-BE49-F238E27FC236}">
                <a16:creationId xmlns:a16="http://schemas.microsoft.com/office/drawing/2014/main" id="{1E09ABDC-9BAC-ABEA-EB3B-272FAC9FE31A}"/>
              </a:ext>
            </a:extLst>
          </p:cNvPr>
          <p:cNvPicPr>
            <a:picLocks noChangeAspect="1"/>
          </p:cNvPicPr>
          <p:nvPr/>
        </p:nvPicPr>
        <p:blipFill>
          <a:blip r:embed="rId2"/>
          <a:stretch>
            <a:fillRect/>
          </a:stretch>
        </p:blipFill>
        <p:spPr>
          <a:xfrm>
            <a:off x="0" y="2203704"/>
            <a:ext cx="8534398" cy="2560320"/>
          </a:xfrm>
          <a:prstGeom prst="rect">
            <a:avLst/>
          </a:prstGeom>
        </p:spPr>
      </p:pic>
      <p:sp>
        <p:nvSpPr>
          <p:cNvPr id="4" name="TextBox 3">
            <a:extLst>
              <a:ext uri="{FF2B5EF4-FFF2-40B4-BE49-F238E27FC236}">
                <a16:creationId xmlns:a16="http://schemas.microsoft.com/office/drawing/2014/main" id="{A239429F-F42D-2FC3-DA1E-9014870E0596}"/>
              </a:ext>
            </a:extLst>
          </p:cNvPr>
          <p:cNvSpPr txBox="1"/>
          <p:nvPr/>
        </p:nvSpPr>
        <p:spPr>
          <a:xfrm>
            <a:off x="7517128" y="3160698"/>
            <a:ext cx="1463040" cy="923330"/>
          </a:xfrm>
          <a:prstGeom prst="rect">
            <a:avLst/>
          </a:prstGeom>
          <a:noFill/>
        </p:spPr>
        <p:txBody>
          <a:bodyPr wrap="square" rtlCol="0">
            <a:spAutoFit/>
          </a:bodyPr>
          <a:lstStyle/>
          <a:p>
            <a:r>
              <a:rPr lang="en-US" dirty="0" err="1"/>
              <a:t>Nagelkerke</a:t>
            </a:r>
            <a:endParaRPr lang="en-US" dirty="0"/>
          </a:p>
          <a:p>
            <a:r>
              <a:rPr lang="en-US" dirty="0" err="1"/>
              <a:t>Psuedo</a:t>
            </a:r>
            <a:r>
              <a:rPr lang="en-US" dirty="0"/>
              <a:t> R</a:t>
            </a:r>
            <a:r>
              <a:rPr lang="en-US" baseline="30000" dirty="0"/>
              <a:t>2 </a:t>
            </a:r>
            <a:r>
              <a:rPr lang="en-US" dirty="0"/>
              <a:t>= 0.054</a:t>
            </a:r>
          </a:p>
        </p:txBody>
      </p:sp>
    </p:spTree>
    <p:extLst>
      <p:ext uri="{BB962C8B-B14F-4D97-AF65-F5344CB8AC3E}">
        <p14:creationId xmlns:p14="http://schemas.microsoft.com/office/powerpoint/2010/main" val="1683501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C1EF6-CC62-0954-532C-9E6150CC6F59}"/>
              </a:ext>
            </a:extLst>
          </p:cNvPr>
          <p:cNvSpPr>
            <a:spLocks noGrp="1"/>
          </p:cNvSpPr>
          <p:nvPr>
            <p:ph type="title"/>
          </p:nvPr>
        </p:nvSpPr>
        <p:spPr/>
        <p:txBody>
          <a:bodyPr/>
          <a:lstStyle/>
          <a:p>
            <a:r>
              <a:rPr lang="en-US" dirty="0"/>
              <a:t>Fate Model – Without Unknowns</a:t>
            </a:r>
          </a:p>
        </p:txBody>
      </p:sp>
      <p:pic>
        <p:nvPicPr>
          <p:cNvPr id="5" name="Content Placeholder 4">
            <a:extLst>
              <a:ext uri="{FF2B5EF4-FFF2-40B4-BE49-F238E27FC236}">
                <a16:creationId xmlns:a16="http://schemas.microsoft.com/office/drawing/2014/main" id="{0A244498-CAE7-211C-F9F8-53AFF63EB869}"/>
              </a:ext>
            </a:extLst>
          </p:cNvPr>
          <p:cNvPicPr>
            <a:picLocks noGrp="1" noChangeAspect="1"/>
          </p:cNvPicPr>
          <p:nvPr>
            <p:ph sz="half" idx="1"/>
          </p:nvPr>
        </p:nvPicPr>
        <p:blipFill>
          <a:blip r:embed="rId2"/>
          <a:stretch>
            <a:fillRect/>
          </a:stretch>
        </p:blipFill>
        <p:spPr>
          <a:xfrm>
            <a:off x="377383" y="1255459"/>
            <a:ext cx="8035097" cy="5411875"/>
          </a:xfrm>
          <a:prstGeom prst="rect">
            <a:avLst/>
          </a:prstGeom>
        </p:spPr>
      </p:pic>
    </p:spTree>
    <p:extLst>
      <p:ext uri="{BB962C8B-B14F-4D97-AF65-F5344CB8AC3E}">
        <p14:creationId xmlns:p14="http://schemas.microsoft.com/office/powerpoint/2010/main" val="3415330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CFBDD-42FB-25D3-C203-A56F1B6679AB}"/>
              </a:ext>
            </a:extLst>
          </p:cNvPr>
          <p:cNvSpPr>
            <a:spLocks noGrp="1"/>
          </p:cNvSpPr>
          <p:nvPr>
            <p:ph type="title"/>
          </p:nvPr>
        </p:nvSpPr>
        <p:spPr/>
        <p:txBody>
          <a:bodyPr/>
          <a:lstStyle/>
          <a:p>
            <a:r>
              <a:rPr lang="en-US" dirty="0"/>
              <a:t>Fate Model – Without Unknowns</a:t>
            </a:r>
          </a:p>
        </p:txBody>
      </p:sp>
      <p:sp>
        <p:nvSpPr>
          <p:cNvPr id="4" name="Content Placeholder 3">
            <a:extLst>
              <a:ext uri="{FF2B5EF4-FFF2-40B4-BE49-F238E27FC236}">
                <a16:creationId xmlns:a16="http://schemas.microsoft.com/office/drawing/2014/main" id="{20213942-52CE-EF57-3310-C9382976F79A}"/>
              </a:ext>
            </a:extLst>
          </p:cNvPr>
          <p:cNvSpPr>
            <a:spLocks noGrp="1"/>
          </p:cNvSpPr>
          <p:nvPr>
            <p:ph sz="half" idx="1"/>
          </p:nvPr>
        </p:nvSpPr>
        <p:spPr/>
        <p:txBody>
          <a:bodyPr/>
          <a:lstStyle/>
          <a:p>
            <a:endParaRPr lang="en-US" dirty="0"/>
          </a:p>
        </p:txBody>
      </p:sp>
      <p:pic>
        <p:nvPicPr>
          <p:cNvPr id="6" name="Picture 5">
            <a:extLst>
              <a:ext uri="{FF2B5EF4-FFF2-40B4-BE49-F238E27FC236}">
                <a16:creationId xmlns:a16="http://schemas.microsoft.com/office/drawing/2014/main" id="{34532EBF-3F39-C298-B72F-D8EED24E0BDC}"/>
              </a:ext>
            </a:extLst>
          </p:cNvPr>
          <p:cNvPicPr>
            <a:picLocks noChangeAspect="1"/>
          </p:cNvPicPr>
          <p:nvPr/>
        </p:nvPicPr>
        <p:blipFill>
          <a:blip r:embed="rId2"/>
          <a:stretch>
            <a:fillRect/>
          </a:stretch>
        </p:blipFill>
        <p:spPr>
          <a:xfrm>
            <a:off x="1261083" y="1280956"/>
            <a:ext cx="5944579" cy="5304631"/>
          </a:xfrm>
          <a:prstGeom prst="rect">
            <a:avLst/>
          </a:prstGeom>
        </p:spPr>
      </p:pic>
    </p:spTree>
    <p:extLst>
      <p:ext uri="{BB962C8B-B14F-4D97-AF65-F5344CB8AC3E}">
        <p14:creationId xmlns:p14="http://schemas.microsoft.com/office/powerpoint/2010/main" val="266064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54A1-7D46-3648-9B9C-6444F2725703}"/>
              </a:ext>
            </a:extLst>
          </p:cNvPr>
          <p:cNvSpPr>
            <a:spLocks noGrp="1"/>
          </p:cNvSpPr>
          <p:nvPr>
            <p:ph type="title"/>
          </p:nvPr>
        </p:nvSpPr>
        <p:spPr/>
        <p:txBody>
          <a:bodyPr/>
          <a:lstStyle/>
          <a:p>
            <a:r>
              <a:rPr lang="en-US" dirty="0"/>
              <a:t>Background I</a:t>
            </a:r>
          </a:p>
        </p:txBody>
      </p:sp>
      <p:pic>
        <p:nvPicPr>
          <p:cNvPr id="6" name="Picture 5">
            <a:extLst>
              <a:ext uri="{FF2B5EF4-FFF2-40B4-BE49-F238E27FC236}">
                <a16:creationId xmlns:a16="http://schemas.microsoft.com/office/drawing/2014/main" id="{8459F80B-05E6-4168-7885-6A0F2546CD52}"/>
              </a:ext>
            </a:extLst>
          </p:cNvPr>
          <p:cNvPicPr>
            <a:picLocks noChangeAspect="1"/>
          </p:cNvPicPr>
          <p:nvPr/>
        </p:nvPicPr>
        <p:blipFill>
          <a:blip r:embed="rId3"/>
          <a:stretch>
            <a:fillRect/>
          </a:stretch>
        </p:blipFill>
        <p:spPr>
          <a:xfrm>
            <a:off x="0" y="1219231"/>
            <a:ext cx="9144000" cy="5553394"/>
          </a:xfrm>
          <a:prstGeom prst="rect">
            <a:avLst/>
          </a:prstGeom>
        </p:spPr>
      </p:pic>
      <p:cxnSp>
        <p:nvCxnSpPr>
          <p:cNvPr id="7" name="Straight Arrow Connector 6">
            <a:extLst>
              <a:ext uri="{FF2B5EF4-FFF2-40B4-BE49-F238E27FC236}">
                <a16:creationId xmlns:a16="http://schemas.microsoft.com/office/drawing/2014/main" id="{4D1F5595-F556-E5D0-525B-E8F67A184267}"/>
              </a:ext>
            </a:extLst>
          </p:cNvPr>
          <p:cNvCxnSpPr>
            <a:cxnSpLocks/>
          </p:cNvCxnSpPr>
          <p:nvPr/>
        </p:nvCxnSpPr>
        <p:spPr>
          <a:xfrm flipH="1">
            <a:off x="4655127" y="3301340"/>
            <a:ext cx="2291938" cy="34438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9" name="Straight Arrow Connector 8">
            <a:extLst>
              <a:ext uri="{FF2B5EF4-FFF2-40B4-BE49-F238E27FC236}">
                <a16:creationId xmlns:a16="http://schemas.microsoft.com/office/drawing/2014/main" id="{17C4B1A1-B16B-DDEE-6B32-E15E2BA5E361}"/>
              </a:ext>
            </a:extLst>
          </p:cNvPr>
          <p:cNvCxnSpPr>
            <a:cxnSpLocks/>
          </p:cNvCxnSpPr>
          <p:nvPr/>
        </p:nvCxnSpPr>
        <p:spPr>
          <a:xfrm flipH="1" flipV="1">
            <a:off x="4928260" y="1876301"/>
            <a:ext cx="2018805" cy="142503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2" name="TextBox 11">
            <a:extLst>
              <a:ext uri="{FF2B5EF4-FFF2-40B4-BE49-F238E27FC236}">
                <a16:creationId xmlns:a16="http://schemas.microsoft.com/office/drawing/2014/main" id="{E712CA85-061C-B61C-277E-79094B93D0C8}"/>
              </a:ext>
            </a:extLst>
          </p:cNvPr>
          <p:cNvSpPr txBox="1"/>
          <p:nvPr/>
        </p:nvSpPr>
        <p:spPr>
          <a:xfrm>
            <a:off x="6917377" y="3116674"/>
            <a:ext cx="1989117" cy="369332"/>
          </a:xfrm>
          <a:prstGeom prst="rect">
            <a:avLst/>
          </a:prstGeom>
          <a:noFill/>
        </p:spPr>
        <p:txBody>
          <a:bodyPr wrap="square" rtlCol="0">
            <a:spAutoFit/>
          </a:bodyPr>
          <a:lstStyle/>
          <a:p>
            <a:r>
              <a:rPr lang="en-US" dirty="0">
                <a:solidFill>
                  <a:schemeClr val="bg1"/>
                </a:solidFill>
              </a:rPr>
              <a:t>Louver Bays</a:t>
            </a:r>
          </a:p>
        </p:txBody>
      </p:sp>
      <p:cxnSp>
        <p:nvCxnSpPr>
          <p:cNvPr id="15" name="Straight Arrow Connector 14">
            <a:extLst>
              <a:ext uri="{FF2B5EF4-FFF2-40B4-BE49-F238E27FC236}">
                <a16:creationId xmlns:a16="http://schemas.microsoft.com/office/drawing/2014/main" id="{EB9767DF-DCAD-76AA-4484-A0B995F04308}"/>
              </a:ext>
            </a:extLst>
          </p:cNvPr>
          <p:cNvCxnSpPr>
            <a:cxnSpLocks/>
          </p:cNvCxnSpPr>
          <p:nvPr/>
        </p:nvCxnSpPr>
        <p:spPr>
          <a:xfrm flipH="1" flipV="1">
            <a:off x="3966358" y="3645725"/>
            <a:ext cx="1163782" cy="146066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7" name="TextBox 16">
            <a:extLst>
              <a:ext uri="{FF2B5EF4-FFF2-40B4-BE49-F238E27FC236}">
                <a16:creationId xmlns:a16="http://schemas.microsoft.com/office/drawing/2014/main" id="{8535CE15-CF33-EB0B-9E63-B334C5592AD1}"/>
              </a:ext>
            </a:extLst>
          </p:cNvPr>
          <p:cNvSpPr txBox="1"/>
          <p:nvPr/>
        </p:nvSpPr>
        <p:spPr>
          <a:xfrm>
            <a:off x="4655127" y="5060283"/>
            <a:ext cx="1721922" cy="646331"/>
          </a:xfrm>
          <a:prstGeom prst="rect">
            <a:avLst/>
          </a:prstGeom>
          <a:noFill/>
        </p:spPr>
        <p:txBody>
          <a:bodyPr wrap="square" rtlCol="0">
            <a:spAutoFit/>
          </a:bodyPr>
          <a:lstStyle/>
          <a:p>
            <a:r>
              <a:rPr lang="en-US" dirty="0">
                <a:solidFill>
                  <a:schemeClr val="bg1"/>
                </a:solidFill>
              </a:rPr>
              <a:t>Secondary Separator</a:t>
            </a:r>
          </a:p>
        </p:txBody>
      </p:sp>
      <p:cxnSp>
        <p:nvCxnSpPr>
          <p:cNvPr id="19" name="Straight Arrow Connector 18">
            <a:extLst>
              <a:ext uri="{FF2B5EF4-FFF2-40B4-BE49-F238E27FC236}">
                <a16:creationId xmlns:a16="http://schemas.microsoft.com/office/drawing/2014/main" id="{8DC8581A-67F1-79E9-B659-A1A4D7926D0B}"/>
              </a:ext>
            </a:extLst>
          </p:cNvPr>
          <p:cNvCxnSpPr>
            <a:cxnSpLocks/>
          </p:cNvCxnSpPr>
          <p:nvPr/>
        </p:nvCxnSpPr>
        <p:spPr>
          <a:xfrm>
            <a:off x="1353787" y="3301340"/>
            <a:ext cx="1163782" cy="190005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1" name="TextBox 20">
            <a:extLst>
              <a:ext uri="{FF2B5EF4-FFF2-40B4-BE49-F238E27FC236}">
                <a16:creationId xmlns:a16="http://schemas.microsoft.com/office/drawing/2014/main" id="{B4C299AA-0C37-CAF8-E0DF-D7654A125C96}"/>
              </a:ext>
            </a:extLst>
          </p:cNvPr>
          <p:cNvSpPr txBox="1"/>
          <p:nvPr/>
        </p:nvSpPr>
        <p:spPr>
          <a:xfrm>
            <a:off x="570014" y="2655009"/>
            <a:ext cx="2493819" cy="646331"/>
          </a:xfrm>
          <a:prstGeom prst="rect">
            <a:avLst/>
          </a:prstGeom>
          <a:noFill/>
        </p:spPr>
        <p:txBody>
          <a:bodyPr wrap="square" rtlCol="0">
            <a:spAutoFit/>
          </a:bodyPr>
          <a:lstStyle/>
          <a:p>
            <a:r>
              <a:rPr lang="en-US" dirty="0">
                <a:solidFill>
                  <a:schemeClr val="bg1"/>
                </a:solidFill>
              </a:rPr>
              <a:t>Counting House and Raceways</a:t>
            </a:r>
          </a:p>
        </p:txBody>
      </p:sp>
      <p:cxnSp>
        <p:nvCxnSpPr>
          <p:cNvPr id="23" name="Straight Arrow Connector 22">
            <a:extLst>
              <a:ext uri="{FF2B5EF4-FFF2-40B4-BE49-F238E27FC236}">
                <a16:creationId xmlns:a16="http://schemas.microsoft.com/office/drawing/2014/main" id="{7EBF4C91-89B1-2B49-0380-81AB1BAF6641}"/>
              </a:ext>
            </a:extLst>
          </p:cNvPr>
          <p:cNvCxnSpPr/>
          <p:nvPr/>
        </p:nvCxnSpPr>
        <p:spPr>
          <a:xfrm flipH="1" flipV="1">
            <a:off x="712519" y="4975761"/>
            <a:ext cx="2161310" cy="131816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4" name="TextBox 23">
            <a:extLst>
              <a:ext uri="{FF2B5EF4-FFF2-40B4-BE49-F238E27FC236}">
                <a16:creationId xmlns:a16="http://schemas.microsoft.com/office/drawing/2014/main" id="{B5304E0A-0B5F-EF9C-8E2E-609F2149188B}"/>
              </a:ext>
            </a:extLst>
          </p:cNvPr>
          <p:cNvSpPr txBox="1"/>
          <p:nvPr/>
        </p:nvSpPr>
        <p:spPr>
          <a:xfrm>
            <a:off x="2832265" y="6091962"/>
            <a:ext cx="1864427" cy="369332"/>
          </a:xfrm>
          <a:prstGeom prst="rect">
            <a:avLst/>
          </a:prstGeom>
          <a:noFill/>
        </p:spPr>
        <p:txBody>
          <a:bodyPr wrap="square" rtlCol="0">
            <a:spAutoFit/>
          </a:bodyPr>
          <a:lstStyle/>
          <a:p>
            <a:r>
              <a:rPr lang="en-US" dirty="0">
                <a:solidFill>
                  <a:schemeClr val="bg1"/>
                </a:solidFill>
              </a:rPr>
              <a:t>Release Pipe</a:t>
            </a:r>
          </a:p>
        </p:txBody>
      </p:sp>
    </p:spTree>
    <p:extLst>
      <p:ext uri="{BB962C8B-B14F-4D97-AF65-F5344CB8AC3E}">
        <p14:creationId xmlns:p14="http://schemas.microsoft.com/office/powerpoint/2010/main" val="1832912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E5CD7-32D6-A116-C0FC-0B7A73B572FD}"/>
              </a:ext>
            </a:extLst>
          </p:cNvPr>
          <p:cNvSpPr>
            <a:spLocks noGrp="1"/>
          </p:cNvSpPr>
          <p:nvPr>
            <p:ph type="title"/>
          </p:nvPr>
        </p:nvSpPr>
        <p:spPr/>
        <p:txBody>
          <a:bodyPr/>
          <a:lstStyle/>
          <a:p>
            <a:r>
              <a:rPr lang="en-US" dirty="0"/>
              <a:t>Discussion I</a:t>
            </a:r>
          </a:p>
        </p:txBody>
      </p:sp>
      <p:sp>
        <p:nvSpPr>
          <p:cNvPr id="3" name="Content Placeholder 2">
            <a:extLst>
              <a:ext uri="{FF2B5EF4-FFF2-40B4-BE49-F238E27FC236}">
                <a16:creationId xmlns:a16="http://schemas.microsoft.com/office/drawing/2014/main" id="{4F2EF385-EF68-8663-3733-470D76F1A996}"/>
              </a:ext>
            </a:extLst>
          </p:cNvPr>
          <p:cNvSpPr>
            <a:spLocks noGrp="1"/>
          </p:cNvSpPr>
          <p:nvPr>
            <p:ph sz="half" idx="1"/>
          </p:nvPr>
        </p:nvSpPr>
        <p:spPr/>
        <p:txBody>
          <a:bodyPr>
            <a:normAutofit/>
          </a:bodyPr>
          <a:lstStyle/>
          <a:p>
            <a:r>
              <a:rPr lang="en-US" dirty="0"/>
              <a:t>When unknowns considered in the fate model – many covariates are significant</a:t>
            </a:r>
          </a:p>
          <a:p>
            <a:r>
              <a:rPr lang="en-US" dirty="0"/>
              <a:t>When unknowns are removed, significantly less predictors</a:t>
            </a:r>
          </a:p>
          <a:p>
            <a:r>
              <a:rPr lang="en-US" dirty="0"/>
              <a:t>Worth noting – ~70% survival for all release groups</a:t>
            </a:r>
          </a:p>
          <a:p>
            <a:r>
              <a:rPr lang="en-US" u="sng" dirty="0"/>
              <a:t>Both models had low predictive ability (low pseudo R</a:t>
            </a:r>
            <a:r>
              <a:rPr lang="en-US" u="sng" baseline="30000" dirty="0"/>
              <a:t>2</a:t>
            </a:r>
            <a:r>
              <a:rPr lang="en-US" u="sng" dirty="0"/>
              <a:t>) so definitely other factors affecting fate</a:t>
            </a:r>
          </a:p>
          <a:p>
            <a:endParaRPr lang="en-US" u="sng" dirty="0"/>
          </a:p>
        </p:txBody>
      </p:sp>
      <p:sp>
        <p:nvSpPr>
          <p:cNvPr id="4" name="TextBox 3">
            <a:extLst>
              <a:ext uri="{FF2B5EF4-FFF2-40B4-BE49-F238E27FC236}">
                <a16:creationId xmlns:a16="http://schemas.microsoft.com/office/drawing/2014/main" id="{BD7870A0-027E-2E20-5122-B7F65CB2BBE9}"/>
              </a:ext>
            </a:extLst>
          </p:cNvPr>
          <p:cNvSpPr txBox="1"/>
          <p:nvPr/>
        </p:nvSpPr>
        <p:spPr>
          <a:xfrm>
            <a:off x="1645918" y="4856866"/>
            <a:ext cx="1426464" cy="1200329"/>
          </a:xfrm>
          <a:prstGeom prst="rect">
            <a:avLst/>
          </a:prstGeom>
          <a:noFill/>
        </p:spPr>
        <p:txBody>
          <a:bodyPr wrap="square" rtlCol="0">
            <a:spAutoFit/>
          </a:bodyPr>
          <a:lstStyle/>
          <a:p>
            <a:r>
              <a:rPr lang="en-US" dirty="0"/>
              <a:t>With Unknowns:</a:t>
            </a:r>
          </a:p>
          <a:p>
            <a:r>
              <a:rPr lang="en-US" dirty="0" err="1"/>
              <a:t>McFaddens</a:t>
            </a:r>
            <a:r>
              <a:rPr lang="en-US" dirty="0"/>
              <a:t> R</a:t>
            </a:r>
            <a:r>
              <a:rPr lang="en-US" baseline="30000" dirty="0"/>
              <a:t>2</a:t>
            </a:r>
            <a:r>
              <a:rPr lang="en-US" dirty="0"/>
              <a:t> = 0.086</a:t>
            </a:r>
          </a:p>
        </p:txBody>
      </p:sp>
      <p:sp>
        <p:nvSpPr>
          <p:cNvPr id="5" name="TextBox 4">
            <a:extLst>
              <a:ext uri="{FF2B5EF4-FFF2-40B4-BE49-F238E27FC236}">
                <a16:creationId xmlns:a16="http://schemas.microsoft.com/office/drawing/2014/main" id="{AF8F04F9-1855-9DC5-5C3F-89D055355EB2}"/>
              </a:ext>
            </a:extLst>
          </p:cNvPr>
          <p:cNvSpPr txBox="1"/>
          <p:nvPr/>
        </p:nvSpPr>
        <p:spPr>
          <a:xfrm>
            <a:off x="5925314" y="4856865"/>
            <a:ext cx="1463040" cy="1200329"/>
          </a:xfrm>
          <a:prstGeom prst="rect">
            <a:avLst/>
          </a:prstGeom>
          <a:noFill/>
        </p:spPr>
        <p:txBody>
          <a:bodyPr wrap="square" rtlCol="0">
            <a:spAutoFit/>
          </a:bodyPr>
          <a:lstStyle/>
          <a:p>
            <a:r>
              <a:rPr lang="en-US" dirty="0"/>
              <a:t>Without Unknowns:</a:t>
            </a:r>
          </a:p>
          <a:p>
            <a:r>
              <a:rPr lang="en-US" dirty="0" err="1"/>
              <a:t>Nagelkerke</a:t>
            </a:r>
            <a:r>
              <a:rPr lang="en-US" dirty="0"/>
              <a:t> R</a:t>
            </a:r>
            <a:r>
              <a:rPr lang="en-US" baseline="30000" dirty="0"/>
              <a:t>2 </a:t>
            </a:r>
            <a:r>
              <a:rPr lang="en-US" dirty="0"/>
              <a:t>= 0.054</a:t>
            </a:r>
          </a:p>
        </p:txBody>
      </p:sp>
    </p:spTree>
    <p:extLst>
      <p:ext uri="{BB962C8B-B14F-4D97-AF65-F5344CB8AC3E}">
        <p14:creationId xmlns:p14="http://schemas.microsoft.com/office/powerpoint/2010/main" val="2796256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2110D-629C-4AAB-2144-C3EC8AB99728}"/>
              </a:ext>
            </a:extLst>
          </p:cNvPr>
          <p:cNvSpPr>
            <a:spLocks noGrp="1"/>
          </p:cNvSpPr>
          <p:nvPr>
            <p:ph type="title"/>
          </p:nvPr>
        </p:nvSpPr>
        <p:spPr/>
        <p:txBody>
          <a:bodyPr/>
          <a:lstStyle/>
          <a:p>
            <a:r>
              <a:rPr lang="en-US" dirty="0"/>
              <a:t>Discussion II</a:t>
            </a:r>
          </a:p>
        </p:txBody>
      </p:sp>
      <p:sp>
        <p:nvSpPr>
          <p:cNvPr id="3" name="Content Placeholder 2">
            <a:extLst>
              <a:ext uri="{FF2B5EF4-FFF2-40B4-BE49-F238E27FC236}">
                <a16:creationId xmlns:a16="http://schemas.microsoft.com/office/drawing/2014/main" id="{C939490D-2DBE-1108-DCC4-642BFD41C800}"/>
              </a:ext>
            </a:extLst>
          </p:cNvPr>
          <p:cNvSpPr>
            <a:spLocks noGrp="1"/>
          </p:cNvSpPr>
          <p:nvPr>
            <p:ph sz="half" idx="1"/>
          </p:nvPr>
        </p:nvSpPr>
        <p:spPr/>
        <p:txBody>
          <a:bodyPr>
            <a:normAutofit/>
          </a:bodyPr>
          <a:lstStyle/>
          <a:p>
            <a:r>
              <a:rPr lang="en-US" dirty="0"/>
              <a:t>Previous study – residence time in the secondary separator = significant predictor of mortality for juvenile chinook</a:t>
            </a:r>
          </a:p>
          <a:p>
            <a:r>
              <a:rPr lang="en-US" dirty="0"/>
              <a:t>TPU has been drawing down the separator since 2016 in an effort to reduce residence time</a:t>
            </a:r>
          </a:p>
          <a:p>
            <a:r>
              <a:rPr lang="en-US" u="sng" dirty="0"/>
              <a:t>No difference among time intervals between drawdowns for survival (control - 5 days)</a:t>
            </a:r>
          </a:p>
          <a:p>
            <a:r>
              <a:rPr lang="en-US" dirty="0"/>
              <a:t>Indicates that the current drawdown cadence may be adequate for optimizing survival in the system</a:t>
            </a:r>
          </a:p>
        </p:txBody>
      </p:sp>
    </p:spTree>
    <p:extLst>
      <p:ext uri="{BB962C8B-B14F-4D97-AF65-F5344CB8AC3E}">
        <p14:creationId xmlns:p14="http://schemas.microsoft.com/office/powerpoint/2010/main" val="1479632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C7BCC-F4AD-9C7A-8ADE-68AE6C64188E}"/>
              </a:ext>
            </a:extLst>
          </p:cNvPr>
          <p:cNvSpPr>
            <a:spLocks noGrp="1"/>
          </p:cNvSpPr>
          <p:nvPr>
            <p:ph type="title"/>
          </p:nvPr>
        </p:nvSpPr>
        <p:spPr/>
        <p:txBody>
          <a:bodyPr/>
          <a:lstStyle/>
          <a:p>
            <a:r>
              <a:rPr lang="en-US" dirty="0"/>
              <a:t>Discussion III</a:t>
            </a:r>
          </a:p>
        </p:txBody>
      </p:sp>
      <p:sp>
        <p:nvSpPr>
          <p:cNvPr id="3" name="Content Placeholder 2">
            <a:extLst>
              <a:ext uri="{FF2B5EF4-FFF2-40B4-BE49-F238E27FC236}">
                <a16:creationId xmlns:a16="http://schemas.microsoft.com/office/drawing/2014/main" id="{8BE9102C-0AFE-9A64-7634-D5065BABACAB}"/>
              </a:ext>
            </a:extLst>
          </p:cNvPr>
          <p:cNvSpPr>
            <a:spLocks noGrp="1"/>
          </p:cNvSpPr>
          <p:nvPr>
            <p:ph sz="half" idx="1"/>
          </p:nvPr>
        </p:nvSpPr>
        <p:spPr/>
        <p:txBody>
          <a:bodyPr>
            <a:normAutofit fontScale="92500" lnSpcReduction="20000"/>
          </a:bodyPr>
          <a:lstStyle/>
          <a:p>
            <a:r>
              <a:rPr lang="en-US" dirty="0"/>
              <a:t>Unknowns represented ~ 20% of all fish tagged for this study</a:t>
            </a:r>
          </a:p>
          <a:p>
            <a:r>
              <a:rPr lang="en-US" dirty="0"/>
              <a:t>Potential fates – tag shed, predations, non-detections, potential outmigration from system</a:t>
            </a:r>
          </a:p>
          <a:p>
            <a:r>
              <a:rPr lang="en-US" dirty="0"/>
              <a:t>No significant number of tag sheds were observed in 24H post tagging holding</a:t>
            </a:r>
          </a:p>
          <a:p>
            <a:r>
              <a:rPr lang="en-US" dirty="0"/>
              <a:t>Testing of detection system did not indicate significant non-detections</a:t>
            </a:r>
          </a:p>
          <a:p>
            <a:r>
              <a:rPr lang="en-US" dirty="0"/>
              <a:t>Outmigration from system unlikely – significant velocities of water from the pipes leading into the separator, and long travel time</a:t>
            </a:r>
          </a:p>
          <a:p>
            <a:r>
              <a:rPr lang="en-US" dirty="0"/>
              <a:t>Predators are present in the system – potential for impact!</a:t>
            </a:r>
          </a:p>
          <a:p>
            <a:endParaRPr lang="en-US" dirty="0"/>
          </a:p>
        </p:txBody>
      </p:sp>
    </p:spTree>
    <p:extLst>
      <p:ext uri="{BB962C8B-B14F-4D97-AF65-F5344CB8AC3E}">
        <p14:creationId xmlns:p14="http://schemas.microsoft.com/office/powerpoint/2010/main" val="2770645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B75E7-4819-66B4-E00A-9904C4E3840D}"/>
              </a:ext>
            </a:extLst>
          </p:cNvPr>
          <p:cNvSpPr>
            <a:spLocks noGrp="1"/>
          </p:cNvSpPr>
          <p:nvPr>
            <p:ph type="title"/>
          </p:nvPr>
        </p:nvSpPr>
        <p:spPr/>
        <p:txBody>
          <a:bodyPr/>
          <a:lstStyle/>
          <a:p>
            <a:r>
              <a:rPr lang="en-US" dirty="0"/>
              <a:t>Discussion IV</a:t>
            </a:r>
          </a:p>
        </p:txBody>
      </p:sp>
      <p:sp>
        <p:nvSpPr>
          <p:cNvPr id="3" name="Content Placeholder 2">
            <a:extLst>
              <a:ext uri="{FF2B5EF4-FFF2-40B4-BE49-F238E27FC236}">
                <a16:creationId xmlns:a16="http://schemas.microsoft.com/office/drawing/2014/main" id="{4DF30833-6A9F-6C19-BF5A-58C47310A383}"/>
              </a:ext>
            </a:extLst>
          </p:cNvPr>
          <p:cNvSpPr>
            <a:spLocks noGrp="1"/>
          </p:cNvSpPr>
          <p:nvPr>
            <p:ph sz="half" idx="1"/>
          </p:nvPr>
        </p:nvSpPr>
        <p:spPr/>
        <p:txBody>
          <a:bodyPr/>
          <a:lstStyle/>
          <a:p>
            <a:r>
              <a:rPr lang="en-US" dirty="0"/>
              <a:t>Future studies will need to address predation in a meaningful way – direct study on predation rates on juvenile chinook, or scanning predators</a:t>
            </a:r>
          </a:p>
          <a:p>
            <a:r>
              <a:rPr lang="en-US" dirty="0"/>
              <a:t>Additional PIT </a:t>
            </a:r>
            <a:r>
              <a:rPr lang="en-US" dirty="0" err="1"/>
              <a:t>attenaes</a:t>
            </a:r>
            <a:r>
              <a:rPr lang="en-US" dirty="0"/>
              <a:t> would also be useful – particularly one downstream of the separator, but upstream of the counting house to avoid biasing residence time results</a:t>
            </a:r>
          </a:p>
        </p:txBody>
      </p:sp>
    </p:spTree>
    <p:extLst>
      <p:ext uri="{BB962C8B-B14F-4D97-AF65-F5344CB8AC3E}">
        <p14:creationId xmlns:p14="http://schemas.microsoft.com/office/powerpoint/2010/main" val="599955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EAD0B-34B2-3C29-10C0-01ABC6E9CD4E}"/>
              </a:ext>
            </a:extLst>
          </p:cNvPr>
          <p:cNvSpPr>
            <a:spLocks noGrp="1"/>
          </p:cNvSpPr>
          <p:nvPr>
            <p:ph type="title"/>
          </p:nvPr>
        </p:nvSpPr>
        <p:spPr/>
        <p:txBody>
          <a:bodyPr/>
          <a:lstStyle/>
          <a:p>
            <a:r>
              <a:rPr lang="en-US" dirty="0"/>
              <a:t>Questions? Comments? Concerns?</a:t>
            </a:r>
          </a:p>
        </p:txBody>
      </p:sp>
      <p:pic>
        <p:nvPicPr>
          <p:cNvPr id="1026" name="Picture 2">
            <a:extLst>
              <a:ext uri="{FF2B5EF4-FFF2-40B4-BE49-F238E27FC236}">
                <a16:creationId xmlns:a16="http://schemas.microsoft.com/office/drawing/2014/main" id="{3FD98B51-45C1-E1DC-9BE7-377372A3023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45770" y="1338104"/>
            <a:ext cx="8201834" cy="46237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660AC54-9A4F-AEBE-B082-1BFA2EA54CF7}"/>
              </a:ext>
            </a:extLst>
          </p:cNvPr>
          <p:cNvSpPr txBox="1"/>
          <p:nvPr/>
        </p:nvSpPr>
        <p:spPr>
          <a:xfrm>
            <a:off x="445770" y="6080760"/>
            <a:ext cx="8201834" cy="646331"/>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Thank you for your time!</a:t>
            </a:r>
          </a:p>
        </p:txBody>
      </p:sp>
    </p:spTree>
    <p:extLst>
      <p:ext uri="{BB962C8B-B14F-4D97-AF65-F5344CB8AC3E}">
        <p14:creationId xmlns:p14="http://schemas.microsoft.com/office/powerpoint/2010/main" val="3631762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F5331-424E-E248-A247-BB788CD7290C}"/>
              </a:ext>
            </a:extLst>
          </p:cNvPr>
          <p:cNvSpPr>
            <a:spLocks noGrp="1"/>
          </p:cNvSpPr>
          <p:nvPr>
            <p:ph type="title"/>
          </p:nvPr>
        </p:nvSpPr>
        <p:spPr/>
        <p:txBody>
          <a:bodyPr/>
          <a:lstStyle/>
          <a:p>
            <a:r>
              <a:rPr lang="en-US" dirty="0"/>
              <a:t>Background II</a:t>
            </a:r>
          </a:p>
        </p:txBody>
      </p:sp>
      <p:sp>
        <p:nvSpPr>
          <p:cNvPr id="3" name="Content Placeholder 2">
            <a:extLst>
              <a:ext uri="{FF2B5EF4-FFF2-40B4-BE49-F238E27FC236}">
                <a16:creationId xmlns:a16="http://schemas.microsoft.com/office/drawing/2014/main" id="{7188BE3D-1471-9A4D-9ACE-5B1C2481C73D}"/>
              </a:ext>
            </a:extLst>
          </p:cNvPr>
          <p:cNvSpPr>
            <a:spLocks noGrp="1"/>
          </p:cNvSpPr>
          <p:nvPr>
            <p:ph sz="half" idx="1"/>
          </p:nvPr>
        </p:nvSpPr>
        <p:spPr>
          <a:xfrm>
            <a:off x="445770" y="1400969"/>
            <a:ext cx="3780790" cy="5184618"/>
          </a:xfrm>
        </p:spPr>
        <p:txBody>
          <a:bodyPr>
            <a:normAutofit fontScale="92500" lnSpcReduction="10000"/>
          </a:bodyPr>
          <a:lstStyle/>
          <a:p>
            <a:r>
              <a:rPr lang="en-US" dirty="0"/>
              <a:t>TPU contracted a survival study by Hydroacoustic Technology, Inc. in 2015</a:t>
            </a:r>
          </a:p>
          <a:p>
            <a:r>
              <a:rPr lang="en-US" dirty="0"/>
              <a:t>Study investigated survival and travel times of migrating juvenile Chinook in the Mayfield Juvenile Fish Bypass under three operational regimes of the secondary separator</a:t>
            </a:r>
          </a:p>
          <a:p>
            <a:r>
              <a:rPr lang="en-US" dirty="0"/>
              <a:t>Tacoma has been performing twice weekly drawdowns of the separator since</a:t>
            </a:r>
          </a:p>
        </p:txBody>
      </p:sp>
      <p:pic>
        <p:nvPicPr>
          <p:cNvPr id="6" name="Content Placeholder 5">
            <a:extLst>
              <a:ext uri="{FF2B5EF4-FFF2-40B4-BE49-F238E27FC236}">
                <a16:creationId xmlns:a16="http://schemas.microsoft.com/office/drawing/2014/main" id="{D2CC3A02-4A50-64D7-3DE7-6CB60669CDF1}"/>
              </a:ext>
            </a:extLst>
          </p:cNvPr>
          <p:cNvPicPr>
            <a:picLocks noGrp="1" noChangeAspect="1"/>
          </p:cNvPicPr>
          <p:nvPr>
            <p:ph sz="half" idx="12"/>
          </p:nvPr>
        </p:nvPicPr>
        <p:blipFill>
          <a:blip r:embed="rId3"/>
          <a:stretch>
            <a:fillRect/>
          </a:stretch>
        </p:blipFill>
        <p:spPr>
          <a:xfrm>
            <a:off x="4116832" y="1393762"/>
            <a:ext cx="5219192" cy="4615783"/>
          </a:xfrm>
        </p:spPr>
      </p:pic>
    </p:spTree>
    <p:extLst>
      <p:ext uri="{BB962C8B-B14F-4D97-AF65-F5344CB8AC3E}">
        <p14:creationId xmlns:p14="http://schemas.microsoft.com/office/powerpoint/2010/main" val="2916622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4A20C2-132B-0554-FEA4-E6E1D7076F12}"/>
              </a:ext>
            </a:extLst>
          </p:cNvPr>
          <p:cNvSpPr>
            <a:spLocks noGrp="1"/>
          </p:cNvSpPr>
          <p:nvPr>
            <p:ph type="title"/>
          </p:nvPr>
        </p:nvSpPr>
        <p:spPr/>
        <p:txBody>
          <a:bodyPr/>
          <a:lstStyle/>
          <a:p>
            <a:r>
              <a:rPr lang="en-US" dirty="0"/>
              <a:t>Background III</a:t>
            </a:r>
          </a:p>
        </p:txBody>
      </p:sp>
      <p:sp>
        <p:nvSpPr>
          <p:cNvPr id="4" name="Content Placeholder 3">
            <a:extLst>
              <a:ext uri="{FF2B5EF4-FFF2-40B4-BE49-F238E27FC236}">
                <a16:creationId xmlns:a16="http://schemas.microsoft.com/office/drawing/2014/main" id="{5A2FB272-A612-2DEE-CABC-894507F83327}"/>
              </a:ext>
            </a:extLst>
          </p:cNvPr>
          <p:cNvSpPr>
            <a:spLocks noGrp="1"/>
          </p:cNvSpPr>
          <p:nvPr>
            <p:ph sz="half" idx="1"/>
          </p:nvPr>
        </p:nvSpPr>
        <p:spPr/>
        <p:txBody>
          <a:bodyPr>
            <a:normAutofit lnSpcReduction="10000"/>
          </a:bodyPr>
          <a:lstStyle/>
          <a:p>
            <a:r>
              <a:rPr lang="en-US" dirty="0"/>
              <a:t>Chinook seem to benefit from these drawdowns – but can we do better?</a:t>
            </a:r>
          </a:p>
          <a:p>
            <a:r>
              <a:rPr lang="en-US" dirty="0"/>
              <a:t>Is there a more optimal interval for drawdowns than 2 days?</a:t>
            </a:r>
          </a:p>
          <a:p>
            <a:r>
              <a:rPr lang="en-US" dirty="0"/>
              <a:t>What environmental or operational factors might influence the benefits of a drawdown?</a:t>
            </a:r>
          </a:p>
        </p:txBody>
      </p:sp>
      <p:pic>
        <p:nvPicPr>
          <p:cNvPr id="6" name="Content Placeholder 5">
            <a:extLst>
              <a:ext uri="{FF2B5EF4-FFF2-40B4-BE49-F238E27FC236}">
                <a16:creationId xmlns:a16="http://schemas.microsoft.com/office/drawing/2014/main" id="{8854FA7F-D52C-C03E-7AD4-D0CE031B7EE6}"/>
              </a:ext>
            </a:extLst>
          </p:cNvPr>
          <p:cNvPicPr>
            <a:picLocks noGrp="1" noChangeAspect="1"/>
          </p:cNvPicPr>
          <p:nvPr>
            <p:ph sz="half" idx="12"/>
          </p:nvPr>
        </p:nvPicPr>
        <p:blipFill>
          <a:blip r:embed="rId2"/>
          <a:stretch>
            <a:fillRect/>
          </a:stretch>
        </p:blipFill>
        <p:spPr>
          <a:xfrm rot="5400000">
            <a:off x="4383702" y="2044436"/>
            <a:ext cx="5147731" cy="3860798"/>
          </a:xfrm>
        </p:spPr>
      </p:pic>
    </p:spTree>
    <p:extLst>
      <p:ext uri="{BB962C8B-B14F-4D97-AF65-F5344CB8AC3E}">
        <p14:creationId xmlns:p14="http://schemas.microsoft.com/office/powerpoint/2010/main" val="3774045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FF35F-2F35-99CD-6AFE-41750FC27230}"/>
              </a:ext>
            </a:extLst>
          </p:cNvPr>
          <p:cNvSpPr>
            <a:spLocks noGrp="1"/>
          </p:cNvSpPr>
          <p:nvPr>
            <p:ph type="title"/>
          </p:nvPr>
        </p:nvSpPr>
        <p:spPr/>
        <p:txBody>
          <a:bodyPr/>
          <a:lstStyle/>
          <a:p>
            <a:r>
              <a:rPr lang="en-US" dirty="0"/>
              <a:t>Background IV</a:t>
            </a:r>
          </a:p>
        </p:txBody>
      </p:sp>
      <p:sp>
        <p:nvSpPr>
          <p:cNvPr id="3" name="Content Placeholder 2">
            <a:extLst>
              <a:ext uri="{FF2B5EF4-FFF2-40B4-BE49-F238E27FC236}">
                <a16:creationId xmlns:a16="http://schemas.microsoft.com/office/drawing/2014/main" id="{A7661EE5-5634-E615-1CE6-E579544BB095}"/>
              </a:ext>
            </a:extLst>
          </p:cNvPr>
          <p:cNvSpPr>
            <a:spLocks noGrp="1"/>
          </p:cNvSpPr>
          <p:nvPr>
            <p:ph sz="half" idx="1"/>
          </p:nvPr>
        </p:nvSpPr>
        <p:spPr/>
        <p:txBody>
          <a:bodyPr>
            <a:normAutofit fontScale="92500" lnSpcReduction="10000"/>
          </a:bodyPr>
          <a:lstStyle/>
          <a:p>
            <a:r>
              <a:rPr lang="en-US" dirty="0"/>
              <a:t>This study: PIT tag juvenile chinook, release into the separator at different time intervals before a drawdown, monitor recaptures for time between detections and survival</a:t>
            </a:r>
          </a:p>
          <a:p>
            <a:r>
              <a:rPr lang="en-US" dirty="0"/>
              <a:t>Additionally: gather environmental and operational data, model together with these response variables</a:t>
            </a:r>
          </a:p>
        </p:txBody>
      </p:sp>
      <p:pic>
        <p:nvPicPr>
          <p:cNvPr id="2050" name="Picture 2" descr="Monitoring the entire Journey of Wild Chinook Salmon | Idaho Fish and Game">
            <a:extLst>
              <a:ext uri="{FF2B5EF4-FFF2-40B4-BE49-F238E27FC236}">
                <a16:creationId xmlns:a16="http://schemas.microsoft.com/office/drawing/2014/main" id="{DA1986A9-2FC5-5EED-8EE7-826F95ED6665}"/>
              </a:ext>
            </a:extLst>
          </p:cNvPr>
          <p:cNvPicPr>
            <a:picLocks noGrp="1" noChangeAspect="1" noChangeArrowheads="1"/>
          </p:cNvPicPr>
          <p:nvPr>
            <p:ph sz="half" idx="12"/>
          </p:nvPr>
        </p:nvPicPr>
        <p:blipFill>
          <a:blip r:embed="rId2">
            <a:extLst>
              <a:ext uri="{28A0092B-C50C-407E-A947-70E740481C1C}">
                <a14:useLocalDpi xmlns:a14="http://schemas.microsoft.com/office/drawing/2010/main" val="0"/>
              </a:ext>
            </a:extLst>
          </a:blip>
          <a:srcRect/>
          <a:stretch>
            <a:fillRect/>
          </a:stretch>
        </p:blipFill>
        <p:spPr bwMode="auto">
          <a:xfrm>
            <a:off x="4572000" y="2159396"/>
            <a:ext cx="4277509" cy="320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978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1C3C9-B6B0-F919-CC18-F41BD71A1C20}"/>
              </a:ext>
            </a:extLst>
          </p:cNvPr>
          <p:cNvSpPr>
            <a:spLocks noGrp="1"/>
          </p:cNvSpPr>
          <p:nvPr>
            <p:ph type="title"/>
          </p:nvPr>
        </p:nvSpPr>
        <p:spPr/>
        <p:txBody>
          <a:bodyPr/>
          <a:lstStyle/>
          <a:p>
            <a:r>
              <a:rPr lang="en-US" dirty="0"/>
              <a:t>Methods I</a:t>
            </a:r>
          </a:p>
        </p:txBody>
      </p:sp>
      <p:sp>
        <p:nvSpPr>
          <p:cNvPr id="3" name="Content Placeholder 2">
            <a:extLst>
              <a:ext uri="{FF2B5EF4-FFF2-40B4-BE49-F238E27FC236}">
                <a16:creationId xmlns:a16="http://schemas.microsoft.com/office/drawing/2014/main" id="{4285A029-FACF-63B8-0BF9-25693956F5DB}"/>
              </a:ext>
            </a:extLst>
          </p:cNvPr>
          <p:cNvSpPr>
            <a:spLocks noGrp="1"/>
          </p:cNvSpPr>
          <p:nvPr>
            <p:ph sz="half" idx="1"/>
          </p:nvPr>
        </p:nvSpPr>
        <p:spPr/>
        <p:txBody>
          <a:bodyPr>
            <a:normAutofit fontScale="77500" lnSpcReduction="20000"/>
          </a:bodyPr>
          <a:lstStyle/>
          <a:p>
            <a:r>
              <a:rPr lang="en-US" dirty="0"/>
              <a:t>PIT tag juvenile Chinook, hold for 24H recovery period, release directly into secondary separator</a:t>
            </a:r>
          </a:p>
          <a:p>
            <a:r>
              <a:rPr lang="en-US" dirty="0"/>
              <a:t>All Chinook encountered at the counting house after releases were scanned for PIT tags</a:t>
            </a:r>
          </a:p>
          <a:p>
            <a:r>
              <a:rPr lang="en-US" dirty="0"/>
              <a:t>All Chinook mortalities were also scanned</a:t>
            </a:r>
          </a:p>
          <a:p>
            <a:r>
              <a:rPr lang="en-US" dirty="0"/>
              <a:t>Both </a:t>
            </a:r>
            <a:r>
              <a:rPr lang="en-US" dirty="0" err="1"/>
              <a:t>subyearlings</a:t>
            </a:r>
            <a:r>
              <a:rPr lang="en-US" dirty="0"/>
              <a:t> and yearlings used to represent outmigration of fish</a:t>
            </a:r>
          </a:p>
          <a:p>
            <a:r>
              <a:rPr lang="en-US" dirty="0"/>
              <a:t>Many more </a:t>
            </a:r>
            <a:r>
              <a:rPr lang="en-US" dirty="0" err="1"/>
              <a:t>subyearlings</a:t>
            </a:r>
            <a:r>
              <a:rPr lang="en-US" dirty="0"/>
              <a:t> than yearlings – typical of Tilton origin Fall Chinook</a:t>
            </a:r>
          </a:p>
          <a:p>
            <a:pPr marL="0" indent="0">
              <a:buNone/>
            </a:pPr>
            <a:endParaRPr lang="en-US" dirty="0"/>
          </a:p>
        </p:txBody>
      </p:sp>
      <p:pic>
        <p:nvPicPr>
          <p:cNvPr id="6" name="Content Placeholder 5" descr="A picture containing outdoor, ground&#10;&#10;AI-generated content may be incorrect.">
            <a:extLst>
              <a:ext uri="{FF2B5EF4-FFF2-40B4-BE49-F238E27FC236}">
                <a16:creationId xmlns:a16="http://schemas.microsoft.com/office/drawing/2014/main" id="{781F8C1F-6928-0A84-4FBF-B50843AFE313}"/>
              </a:ext>
            </a:extLst>
          </p:cNvPr>
          <p:cNvPicPr>
            <a:picLocks noGrp="1" noChangeAspect="1"/>
          </p:cNvPicPr>
          <p:nvPr>
            <p:ph sz="half" idx="12"/>
          </p:nvPr>
        </p:nvPicPr>
        <p:blipFill>
          <a:blip r:embed="rId2"/>
          <a:stretch>
            <a:fillRect/>
          </a:stretch>
        </p:blipFill>
        <p:spPr>
          <a:xfrm rot="5400000">
            <a:off x="4423675" y="2031101"/>
            <a:ext cx="5041053" cy="3780789"/>
          </a:xfrm>
        </p:spPr>
      </p:pic>
    </p:spTree>
    <p:extLst>
      <p:ext uri="{BB962C8B-B14F-4D97-AF65-F5344CB8AC3E}">
        <p14:creationId xmlns:p14="http://schemas.microsoft.com/office/powerpoint/2010/main" val="1909131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FFF5D-0EDD-71CB-26A9-2573EC4E8AA1}"/>
              </a:ext>
            </a:extLst>
          </p:cNvPr>
          <p:cNvSpPr>
            <a:spLocks noGrp="1"/>
          </p:cNvSpPr>
          <p:nvPr>
            <p:ph type="title"/>
          </p:nvPr>
        </p:nvSpPr>
        <p:spPr/>
        <p:txBody>
          <a:bodyPr/>
          <a:lstStyle/>
          <a:p>
            <a:r>
              <a:rPr lang="en-US" dirty="0"/>
              <a:t>Methods II</a:t>
            </a:r>
          </a:p>
        </p:txBody>
      </p:sp>
      <p:sp>
        <p:nvSpPr>
          <p:cNvPr id="3" name="Content Placeholder 2">
            <a:extLst>
              <a:ext uri="{FF2B5EF4-FFF2-40B4-BE49-F238E27FC236}">
                <a16:creationId xmlns:a16="http://schemas.microsoft.com/office/drawing/2014/main" id="{7154A02D-33F6-39B8-5F65-8C9B0D0E49E3}"/>
              </a:ext>
            </a:extLst>
          </p:cNvPr>
          <p:cNvSpPr>
            <a:spLocks noGrp="1"/>
          </p:cNvSpPr>
          <p:nvPr>
            <p:ph sz="half" idx="1"/>
          </p:nvPr>
        </p:nvSpPr>
        <p:spPr/>
        <p:txBody>
          <a:bodyPr>
            <a:normAutofit lnSpcReduction="10000"/>
          </a:bodyPr>
          <a:lstStyle/>
          <a:p>
            <a:r>
              <a:rPr lang="en-US" dirty="0"/>
              <a:t>Tag and release two groups of 60 fish directly into the secondary separator per week:</a:t>
            </a:r>
          </a:p>
          <a:p>
            <a:pPr marL="457200" indent="-457200">
              <a:buFont typeface="+mj-lt"/>
              <a:buAutoNum type="arabicPeriod"/>
            </a:pPr>
            <a:r>
              <a:rPr lang="en-US" dirty="0"/>
              <a:t>Control (1 hour before drawdown operation)</a:t>
            </a:r>
          </a:p>
          <a:p>
            <a:pPr marL="457200" indent="-457200">
              <a:buFont typeface="+mj-lt"/>
              <a:buAutoNum type="arabicPeriod"/>
            </a:pPr>
            <a:r>
              <a:rPr lang="en-US" dirty="0"/>
              <a:t>1 day, 2 days, or 5 days before drawdown, assigned randomly once per week</a:t>
            </a:r>
          </a:p>
        </p:txBody>
      </p:sp>
      <p:pic>
        <p:nvPicPr>
          <p:cNvPr id="6" name="Content Placeholder 5" descr="A picture containing outdoor&#10;&#10;AI-generated content may be incorrect.">
            <a:extLst>
              <a:ext uri="{FF2B5EF4-FFF2-40B4-BE49-F238E27FC236}">
                <a16:creationId xmlns:a16="http://schemas.microsoft.com/office/drawing/2014/main" id="{ACEF01D9-56A7-4244-5221-C95470FD5787}"/>
              </a:ext>
            </a:extLst>
          </p:cNvPr>
          <p:cNvPicPr>
            <a:picLocks noGrp="1" noChangeAspect="1"/>
          </p:cNvPicPr>
          <p:nvPr>
            <p:ph sz="half" idx="12"/>
          </p:nvPr>
        </p:nvPicPr>
        <p:blipFill>
          <a:blip r:embed="rId2"/>
          <a:stretch>
            <a:fillRect/>
          </a:stretch>
        </p:blipFill>
        <p:spPr>
          <a:xfrm rot="5400000">
            <a:off x="4423674" y="2033481"/>
            <a:ext cx="5041053" cy="3780789"/>
          </a:xfrm>
        </p:spPr>
      </p:pic>
    </p:spTree>
    <p:extLst>
      <p:ext uri="{BB962C8B-B14F-4D97-AF65-F5344CB8AC3E}">
        <p14:creationId xmlns:p14="http://schemas.microsoft.com/office/powerpoint/2010/main" val="2120656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AD95B9-E2CC-08BA-3523-2D94AD16CC39}"/>
              </a:ext>
            </a:extLst>
          </p:cNvPr>
          <p:cNvSpPr>
            <a:spLocks noGrp="1"/>
          </p:cNvSpPr>
          <p:nvPr>
            <p:ph type="title"/>
          </p:nvPr>
        </p:nvSpPr>
        <p:spPr/>
        <p:txBody>
          <a:bodyPr/>
          <a:lstStyle/>
          <a:p>
            <a:endParaRPr lang="en-US"/>
          </a:p>
        </p:txBody>
      </p:sp>
      <p:pic>
        <p:nvPicPr>
          <p:cNvPr id="9218" name="Picture 2" descr="695,054 Weekly Calendar Royalty-Free Images, Stock Photos &amp; Pictures |  Shutterstock">
            <a:extLst>
              <a:ext uri="{FF2B5EF4-FFF2-40B4-BE49-F238E27FC236}">
                <a16:creationId xmlns:a16="http://schemas.microsoft.com/office/drawing/2014/main" id="{FFBDB57B-146E-8428-97BD-67AD33A5ECF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91629" y="2391570"/>
            <a:ext cx="8760742" cy="318531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C8EF47C-2EA6-6BC0-4FB3-67FF95DCBC88}"/>
              </a:ext>
            </a:extLst>
          </p:cNvPr>
          <p:cNvSpPr/>
          <p:nvPr/>
        </p:nvSpPr>
        <p:spPr>
          <a:xfrm>
            <a:off x="3695700" y="5400676"/>
            <a:ext cx="1714500" cy="2381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546C88E-F1B9-E157-A160-25822CE8492D}"/>
              </a:ext>
            </a:extLst>
          </p:cNvPr>
          <p:cNvSpPr txBox="1"/>
          <p:nvPr/>
        </p:nvSpPr>
        <p:spPr>
          <a:xfrm>
            <a:off x="1752600" y="3984229"/>
            <a:ext cx="1085850" cy="338554"/>
          </a:xfrm>
          <a:prstGeom prst="rect">
            <a:avLst/>
          </a:prstGeom>
          <a:noFill/>
        </p:spPr>
        <p:txBody>
          <a:bodyPr wrap="square" rtlCol="0">
            <a:spAutoFit/>
          </a:bodyPr>
          <a:lstStyle/>
          <a:p>
            <a:r>
              <a:rPr lang="en-US" sz="1600" dirty="0"/>
              <a:t>Drawdown</a:t>
            </a:r>
          </a:p>
        </p:txBody>
      </p:sp>
      <p:sp>
        <p:nvSpPr>
          <p:cNvPr id="10" name="TextBox 9">
            <a:extLst>
              <a:ext uri="{FF2B5EF4-FFF2-40B4-BE49-F238E27FC236}">
                <a16:creationId xmlns:a16="http://schemas.microsoft.com/office/drawing/2014/main" id="{59C37EAD-C8E6-B17E-AE23-669D6121246F}"/>
              </a:ext>
            </a:extLst>
          </p:cNvPr>
          <p:cNvSpPr txBox="1"/>
          <p:nvPr/>
        </p:nvSpPr>
        <p:spPr>
          <a:xfrm>
            <a:off x="4010025" y="3743325"/>
            <a:ext cx="1085850" cy="338554"/>
          </a:xfrm>
          <a:prstGeom prst="rect">
            <a:avLst/>
          </a:prstGeom>
          <a:noFill/>
        </p:spPr>
        <p:txBody>
          <a:bodyPr wrap="square" rtlCol="0">
            <a:spAutoFit/>
          </a:bodyPr>
          <a:lstStyle/>
          <a:p>
            <a:r>
              <a:rPr lang="en-US" sz="1600" dirty="0"/>
              <a:t>Drawdown</a:t>
            </a:r>
          </a:p>
        </p:txBody>
      </p:sp>
      <p:sp>
        <p:nvSpPr>
          <p:cNvPr id="11" name="TextBox 10">
            <a:extLst>
              <a:ext uri="{FF2B5EF4-FFF2-40B4-BE49-F238E27FC236}">
                <a16:creationId xmlns:a16="http://schemas.microsoft.com/office/drawing/2014/main" id="{AB9D06CF-D5FE-A24A-B7FA-A8E03209969C}"/>
              </a:ext>
            </a:extLst>
          </p:cNvPr>
          <p:cNvSpPr txBox="1"/>
          <p:nvPr/>
        </p:nvSpPr>
        <p:spPr>
          <a:xfrm>
            <a:off x="1838325" y="3392963"/>
            <a:ext cx="914400" cy="584775"/>
          </a:xfrm>
          <a:prstGeom prst="rect">
            <a:avLst/>
          </a:prstGeom>
          <a:noFill/>
        </p:spPr>
        <p:txBody>
          <a:bodyPr wrap="square" rtlCol="0">
            <a:spAutoFit/>
          </a:bodyPr>
          <a:lstStyle/>
          <a:p>
            <a:r>
              <a:rPr lang="en-US" sz="1600" dirty="0"/>
              <a:t>Control</a:t>
            </a:r>
          </a:p>
          <a:p>
            <a:r>
              <a:rPr lang="en-US" sz="1600" dirty="0"/>
              <a:t>Release</a:t>
            </a:r>
          </a:p>
        </p:txBody>
      </p:sp>
      <p:sp>
        <p:nvSpPr>
          <p:cNvPr id="12" name="TextBox 11">
            <a:extLst>
              <a:ext uri="{FF2B5EF4-FFF2-40B4-BE49-F238E27FC236}">
                <a16:creationId xmlns:a16="http://schemas.microsoft.com/office/drawing/2014/main" id="{F1C74631-83E8-5AD0-9B43-A3346BFBF617}"/>
              </a:ext>
            </a:extLst>
          </p:cNvPr>
          <p:cNvSpPr txBox="1"/>
          <p:nvPr/>
        </p:nvSpPr>
        <p:spPr>
          <a:xfrm>
            <a:off x="1838325" y="4815901"/>
            <a:ext cx="914400" cy="584775"/>
          </a:xfrm>
          <a:prstGeom prst="rect">
            <a:avLst/>
          </a:prstGeom>
          <a:noFill/>
        </p:spPr>
        <p:txBody>
          <a:bodyPr wrap="square" rtlCol="0">
            <a:spAutoFit/>
          </a:bodyPr>
          <a:lstStyle/>
          <a:p>
            <a:r>
              <a:rPr lang="en-US" sz="1600" dirty="0"/>
              <a:t>2 Day Release</a:t>
            </a:r>
          </a:p>
        </p:txBody>
      </p:sp>
      <p:sp>
        <p:nvSpPr>
          <p:cNvPr id="21" name="Arrow: Bent-Up 20">
            <a:extLst>
              <a:ext uri="{FF2B5EF4-FFF2-40B4-BE49-F238E27FC236}">
                <a16:creationId xmlns:a16="http://schemas.microsoft.com/office/drawing/2014/main" id="{DCD8E3CD-440D-1627-3F68-EEE58320E0EE}"/>
              </a:ext>
            </a:extLst>
          </p:cNvPr>
          <p:cNvSpPr/>
          <p:nvPr/>
        </p:nvSpPr>
        <p:spPr>
          <a:xfrm>
            <a:off x="2638426" y="4857860"/>
            <a:ext cx="1966912" cy="338554"/>
          </a:xfrm>
          <a:prstGeom prst="bentUp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4DEF8C2-5B66-B4EF-9656-57ECD7173AE9}"/>
              </a:ext>
            </a:extLst>
          </p:cNvPr>
          <p:cNvSpPr txBox="1"/>
          <p:nvPr/>
        </p:nvSpPr>
        <p:spPr>
          <a:xfrm>
            <a:off x="2914650" y="2321013"/>
            <a:ext cx="1019175" cy="584775"/>
          </a:xfrm>
          <a:prstGeom prst="rect">
            <a:avLst/>
          </a:prstGeom>
          <a:noFill/>
        </p:spPr>
        <p:txBody>
          <a:bodyPr wrap="square" rtlCol="0">
            <a:spAutoFit/>
          </a:bodyPr>
          <a:lstStyle/>
          <a:p>
            <a:r>
              <a:rPr lang="en-US" sz="1600" dirty="0"/>
              <a:t>1 Day Release</a:t>
            </a:r>
          </a:p>
        </p:txBody>
      </p:sp>
      <p:sp>
        <p:nvSpPr>
          <p:cNvPr id="24" name="Arrow: Bent-Up 23">
            <a:extLst>
              <a:ext uri="{FF2B5EF4-FFF2-40B4-BE49-F238E27FC236}">
                <a16:creationId xmlns:a16="http://schemas.microsoft.com/office/drawing/2014/main" id="{1A89E82B-6C35-29C1-280F-01023645DBEF}"/>
              </a:ext>
            </a:extLst>
          </p:cNvPr>
          <p:cNvSpPr/>
          <p:nvPr/>
        </p:nvSpPr>
        <p:spPr>
          <a:xfrm rot="10800000" flipH="1">
            <a:off x="3733800" y="2591177"/>
            <a:ext cx="1085850" cy="341223"/>
          </a:xfrm>
          <a:prstGeom prst="bentUpArrow">
            <a:avLst>
              <a:gd name="adj1" fmla="val 22209"/>
              <a:gd name="adj2" fmla="val 25000"/>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85DC80B-9875-62B5-FE4F-F754CA08F774}"/>
              </a:ext>
            </a:extLst>
          </p:cNvPr>
          <p:cNvSpPr txBox="1"/>
          <p:nvPr/>
        </p:nvSpPr>
        <p:spPr>
          <a:xfrm>
            <a:off x="4095750" y="1798381"/>
            <a:ext cx="1019175" cy="584775"/>
          </a:xfrm>
          <a:prstGeom prst="rect">
            <a:avLst/>
          </a:prstGeom>
          <a:noFill/>
        </p:spPr>
        <p:txBody>
          <a:bodyPr wrap="square" rtlCol="0">
            <a:spAutoFit/>
          </a:bodyPr>
          <a:lstStyle/>
          <a:p>
            <a:r>
              <a:rPr lang="en-US" sz="1600" dirty="0"/>
              <a:t>5 Day Release</a:t>
            </a:r>
          </a:p>
        </p:txBody>
      </p:sp>
      <p:sp>
        <p:nvSpPr>
          <p:cNvPr id="26" name="Arrow: Bent-Up 25">
            <a:extLst>
              <a:ext uri="{FF2B5EF4-FFF2-40B4-BE49-F238E27FC236}">
                <a16:creationId xmlns:a16="http://schemas.microsoft.com/office/drawing/2014/main" id="{A6A8310C-C97B-3340-CD6B-5BB0EB893DC6}"/>
              </a:ext>
            </a:extLst>
          </p:cNvPr>
          <p:cNvSpPr/>
          <p:nvPr/>
        </p:nvSpPr>
        <p:spPr>
          <a:xfrm rot="10800000" flipH="1">
            <a:off x="4981575" y="2073318"/>
            <a:ext cx="4895850" cy="341223"/>
          </a:xfrm>
          <a:prstGeom prst="bentUpArrow">
            <a:avLst>
              <a:gd name="adj1" fmla="val 22209"/>
              <a:gd name="adj2" fmla="val 25000"/>
              <a:gd name="adj3" fmla="val 25000"/>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Arrow: Bent-Up 26">
            <a:extLst>
              <a:ext uri="{FF2B5EF4-FFF2-40B4-BE49-F238E27FC236}">
                <a16:creationId xmlns:a16="http://schemas.microsoft.com/office/drawing/2014/main" id="{202F4C92-94E2-EDB6-D3CA-7D3750FA18E3}"/>
              </a:ext>
            </a:extLst>
          </p:cNvPr>
          <p:cNvSpPr/>
          <p:nvPr/>
        </p:nvSpPr>
        <p:spPr>
          <a:xfrm rot="10800000" flipH="1">
            <a:off x="-97155" y="2073317"/>
            <a:ext cx="2411730" cy="341223"/>
          </a:xfrm>
          <a:prstGeom prst="bentUpArrow">
            <a:avLst>
              <a:gd name="adj1" fmla="val 22209"/>
              <a:gd name="adj2" fmla="val 25000"/>
              <a:gd name="adj3" fmla="val 25000"/>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97495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4B68D-CDB7-F69A-2056-7841872DF5A8}"/>
              </a:ext>
            </a:extLst>
          </p:cNvPr>
          <p:cNvSpPr>
            <a:spLocks noGrp="1"/>
          </p:cNvSpPr>
          <p:nvPr>
            <p:ph type="title"/>
          </p:nvPr>
        </p:nvSpPr>
        <p:spPr/>
        <p:txBody>
          <a:bodyPr/>
          <a:lstStyle/>
          <a:p>
            <a:r>
              <a:rPr lang="en-US" dirty="0"/>
              <a:t>Methods III</a:t>
            </a:r>
          </a:p>
        </p:txBody>
      </p:sp>
      <p:sp>
        <p:nvSpPr>
          <p:cNvPr id="3" name="Content Placeholder 2">
            <a:extLst>
              <a:ext uri="{FF2B5EF4-FFF2-40B4-BE49-F238E27FC236}">
                <a16:creationId xmlns:a16="http://schemas.microsoft.com/office/drawing/2014/main" id="{1377BEE2-BDD6-FE00-DA23-52F9AC4ED83D}"/>
              </a:ext>
            </a:extLst>
          </p:cNvPr>
          <p:cNvSpPr>
            <a:spLocks noGrp="1"/>
          </p:cNvSpPr>
          <p:nvPr>
            <p:ph sz="half" idx="1"/>
          </p:nvPr>
        </p:nvSpPr>
        <p:spPr/>
        <p:txBody>
          <a:bodyPr>
            <a:normAutofit fontScale="92500" lnSpcReduction="20000"/>
          </a:bodyPr>
          <a:lstStyle/>
          <a:p>
            <a:r>
              <a:rPr lang="en-US" dirty="0"/>
              <a:t>Also collect data on environmental and operational covariates</a:t>
            </a:r>
          </a:p>
          <a:p>
            <a:r>
              <a:rPr lang="en-US" dirty="0" err="1"/>
              <a:t>Hydrolab</a:t>
            </a:r>
            <a:r>
              <a:rPr lang="en-US" dirty="0"/>
              <a:t> DS5 directly in secondary separator</a:t>
            </a:r>
          </a:p>
          <a:p>
            <a:r>
              <a:rPr lang="en-US" dirty="0"/>
              <a:t>SEEQ – established data collection for operational data</a:t>
            </a:r>
          </a:p>
          <a:p>
            <a:r>
              <a:rPr lang="en-US" dirty="0"/>
              <a:t>Pathology data gathered for out-migrating fish – already gathered</a:t>
            </a:r>
          </a:p>
          <a:p>
            <a:r>
              <a:rPr lang="en-US" dirty="0"/>
              <a:t>Data on other species within the separator</a:t>
            </a:r>
          </a:p>
          <a:p>
            <a:endParaRPr lang="en-US" dirty="0"/>
          </a:p>
        </p:txBody>
      </p:sp>
      <p:graphicFrame>
        <p:nvGraphicFramePr>
          <p:cNvPr id="6" name="Content Placeholder 5">
            <a:extLst>
              <a:ext uri="{FF2B5EF4-FFF2-40B4-BE49-F238E27FC236}">
                <a16:creationId xmlns:a16="http://schemas.microsoft.com/office/drawing/2014/main" id="{EA10013F-562A-5452-CFAE-19B673D0F75D}"/>
              </a:ext>
            </a:extLst>
          </p:cNvPr>
          <p:cNvGraphicFramePr>
            <a:graphicFrameLocks noGrp="1"/>
          </p:cNvGraphicFramePr>
          <p:nvPr>
            <p:ph sz="half" idx="12"/>
            <p:extLst>
              <p:ext uri="{D42A27DB-BD31-4B8C-83A1-F6EECF244321}">
                <p14:modId xmlns:p14="http://schemas.microsoft.com/office/powerpoint/2010/main" val="4166308998"/>
              </p:ext>
            </p:extLst>
          </p:nvPr>
        </p:nvGraphicFramePr>
        <p:xfrm>
          <a:off x="5123434" y="1282891"/>
          <a:ext cx="3781425" cy="5191760"/>
        </p:xfrm>
        <a:graphic>
          <a:graphicData uri="http://schemas.openxmlformats.org/drawingml/2006/table">
            <a:tbl>
              <a:tblPr firstRow="1" bandRow="1">
                <a:tableStyleId>{5C22544A-7EE6-4342-B048-85BDC9FD1C3A}</a:tableStyleId>
              </a:tblPr>
              <a:tblGrid>
                <a:gridCol w="3781425">
                  <a:extLst>
                    <a:ext uri="{9D8B030D-6E8A-4147-A177-3AD203B41FA5}">
                      <a16:colId xmlns:a16="http://schemas.microsoft.com/office/drawing/2014/main" val="4074690848"/>
                    </a:ext>
                  </a:extLst>
                </a:gridCol>
              </a:tblGrid>
              <a:tr h="370840">
                <a:tc>
                  <a:txBody>
                    <a:bodyPr/>
                    <a:lstStyle/>
                    <a:p>
                      <a:r>
                        <a:rPr lang="en-US" dirty="0"/>
                        <a:t>Covariates Made Available to Models</a:t>
                      </a:r>
                    </a:p>
                  </a:txBody>
                  <a:tcPr/>
                </a:tc>
                <a:extLst>
                  <a:ext uri="{0D108BD9-81ED-4DB2-BD59-A6C34878D82A}">
                    <a16:rowId xmlns:a16="http://schemas.microsoft.com/office/drawing/2014/main" val="3417146014"/>
                  </a:ext>
                </a:extLst>
              </a:tr>
              <a:tr h="370840">
                <a:tc>
                  <a:txBody>
                    <a:bodyPr/>
                    <a:lstStyle/>
                    <a:p>
                      <a:r>
                        <a:rPr lang="en-US" dirty="0"/>
                        <a:t>Release Type</a:t>
                      </a:r>
                    </a:p>
                  </a:txBody>
                  <a:tcPr/>
                </a:tc>
                <a:extLst>
                  <a:ext uri="{0D108BD9-81ED-4DB2-BD59-A6C34878D82A}">
                    <a16:rowId xmlns:a16="http://schemas.microsoft.com/office/drawing/2014/main" val="3502528175"/>
                  </a:ext>
                </a:extLst>
              </a:tr>
              <a:tr h="370840">
                <a:tc>
                  <a:txBody>
                    <a:bodyPr/>
                    <a:lstStyle/>
                    <a:p>
                      <a:r>
                        <a:rPr lang="en-US" dirty="0"/>
                        <a:t>Condition Factor</a:t>
                      </a:r>
                    </a:p>
                  </a:txBody>
                  <a:tcPr/>
                </a:tc>
                <a:extLst>
                  <a:ext uri="{0D108BD9-81ED-4DB2-BD59-A6C34878D82A}">
                    <a16:rowId xmlns:a16="http://schemas.microsoft.com/office/drawing/2014/main" val="1161912350"/>
                  </a:ext>
                </a:extLst>
              </a:tr>
              <a:tr h="370840">
                <a:tc>
                  <a:txBody>
                    <a:bodyPr/>
                    <a:lstStyle/>
                    <a:p>
                      <a:r>
                        <a:rPr lang="en-US" dirty="0"/>
                        <a:t>DO</a:t>
                      </a:r>
                    </a:p>
                  </a:txBody>
                  <a:tcPr/>
                </a:tc>
                <a:extLst>
                  <a:ext uri="{0D108BD9-81ED-4DB2-BD59-A6C34878D82A}">
                    <a16:rowId xmlns:a16="http://schemas.microsoft.com/office/drawing/2014/main" val="774651044"/>
                  </a:ext>
                </a:extLst>
              </a:tr>
              <a:tr h="370840">
                <a:tc>
                  <a:txBody>
                    <a:bodyPr/>
                    <a:lstStyle/>
                    <a:p>
                      <a:r>
                        <a:rPr lang="en-US" dirty="0"/>
                        <a:t>Temperature</a:t>
                      </a:r>
                    </a:p>
                  </a:txBody>
                  <a:tcPr/>
                </a:tc>
                <a:extLst>
                  <a:ext uri="{0D108BD9-81ED-4DB2-BD59-A6C34878D82A}">
                    <a16:rowId xmlns:a16="http://schemas.microsoft.com/office/drawing/2014/main" val="1927339986"/>
                  </a:ext>
                </a:extLst>
              </a:tr>
              <a:tr h="370840">
                <a:tc>
                  <a:txBody>
                    <a:bodyPr/>
                    <a:lstStyle/>
                    <a:p>
                      <a:r>
                        <a:rPr lang="en-US" dirty="0"/>
                        <a:t>Flow</a:t>
                      </a:r>
                    </a:p>
                  </a:txBody>
                  <a:tcPr/>
                </a:tc>
                <a:extLst>
                  <a:ext uri="{0D108BD9-81ED-4DB2-BD59-A6C34878D82A}">
                    <a16:rowId xmlns:a16="http://schemas.microsoft.com/office/drawing/2014/main" val="2188839132"/>
                  </a:ext>
                </a:extLst>
              </a:tr>
              <a:tr h="370840">
                <a:tc>
                  <a:txBody>
                    <a:bodyPr/>
                    <a:lstStyle/>
                    <a:p>
                      <a:r>
                        <a:rPr lang="en-US" dirty="0" err="1"/>
                        <a:t>Tubidity</a:t>
                      </a:r>
                      <a:endParaRPr lang="en-US" dirty="0"/>
                    </a:p>
                  </a:txBody>
                  <a:tcPr/>
                </a:tc>
                <a:extLst>
                  <a:ext uri="{0D108BD9-81ED-4DB2-BD59-A6C34878D82A}">
                    <a16:rowId xmlns:a16="http://schemas.microsoft.com/office/drawing/2014/main" val="3692917402"/>
                  </a:ext>
                </a:extLst>
              </a:tr>
              <a:tr h="370840">
                <a:tc>
                  <a:txBody>
                    <a:bodyPr/>
                    <a:lstStyle/>
                    <a:p>
                      <a:r>
                        <a:rPr lang="en-US" dirty="0"/>
                        <a:t>Residence Time</a:t>
                      </a:r>
                    </a:p>
                  </a:txBody>
                  <a:tcPr/>
                </a:tc>
                <a:extLst>
                  <a:ext uri="{0D108BD9-81ED-4DB2-BD59-A6C34878D82A}">
                    <a16:rowId xmlns:a16="http://schemas.microsoft.com/office/drawing/2014/main" val="3749327091"/>
                  </a:ext>
                </a:extLst>
              </a:tr>
              <a:tr h="370840">
                <a:tc>
                  <a:txBody>
                    <a:bodyPr/>
                    <a:lstStyle/>
                    <a:p>
                      <a:r>
                        <a:rPr lang="en-US" dirty="0" err="1"/>
                        <a:t>Lifestage</a:t>
                      </a:r>
                      <a:endParaRPr lang="en-US" dirty="0"/>
                    </a:p>
                  </a:txBody>
                  <a:tcPr/>
                </a:tc>
                <a:extLst>
                  <a:ext uri="{0D108BD9-81ED-4DB2-BD59-A6C34878D82A}">
                    <a16:rowId xmlns:a16="http://schemas.microsoft.com/office/drawing/2014/main" val="3430527297"/>
                  </a:ext>
                </a:extLst>
              </a:tr>
              <a:tr h="370840">
                <a:tc>
                  <a:txBody>
                    <a:bodyPr/>
                    <a:lstStyle/>
                    <a:p>
                      <a:r>
                        <a:rPr lang="en-US" dirty="0"/>
                        <a:t>Density of Chinook at release</a:t>
                      </a:r>
                    </a:p>
                  </a:txBody>
                  <a:tcPr/>
                </a:tc>
                <a:extLst>
                  <a:ext uri="{0D108BD9-81ED-4DB2-BD59-A6C34878D82A}">
                    <a16:rowId xmlns:a16="http://schemas.microsoft.com/office/drawing/2014/main" val="4011068554"/>
                  </a:ext>
                </a:extLst>
              </a:tr>
              <a:tr h="370840">
                <a:tc>
                  <a:txBody>
                    <a:bodyPr/>
                    <a:lstStyle/>
                    <a:p>
                      <a:r>
                        <a:rPr lang="en-US" dirty="0"/>
                        <a:t>Density of Chinook at recapture</a:t>
                      </a:r>
                    </a:p>
                  </a:txBody>
                  <a:tcPr/>
                </a:tc>
                <a:extLst>
                  <a:ext uri="{0D108BD9-81ED-4DB2-BD59-A6C34878D82A}">
                    <a16:rowId xmlns:a16="http://schemas.microsoft.com/office/drawing/2014/main" val="2006570453"/>
                  </a:ext>
                </a:extLst>
              </a:tr>
              <a:tr h="370840">
                <a:tc>
                  <a:txBody>
                    <a:bodyPr/>
                    <a:lstStyle/>
                    <a:p>
                      <a:r>
                        <a:rPr lang="en-US" dirty="0"/>
                        <a:t>Density of Predators at release</a:t>
                      </a:r>
                    </a:p>
                  </a:txBody>
                  <a:tcPr/>
                </a:tc>
                <a:extLst>
                  <a:ext uri="{0D108BD9-81ED-4DB2-BD59-A6C34878D82A}">
                    <a16:rowId xmlns:a16="http://schemas.microsoft.com/office/drawing/2014/main" val="1242867228"/>
                  </a:ext>
                </a:extLst>
              </a:tr>
              <a:tr h="370840">
                <a:tc>
                  <a:txBody>
                    <a:bodyPr/>
                    <a:lstStyle/>
                    <a:p>
                      <a:r>
                        <a:rPr lang="en-US" dirty="0"/>
                        <a:t>Density of Predators at Recapture</a:t>
                      </a:r>
                    </a:p>
                  </a:txBody>
                  <a:tcPr/>
                </a:tc>
                <a:extLst>
                  <a:ext uri="{0D108BD9-81ED-4DB2-BD59-A6C34878D82A}">
                    <a16:rowId xmlns:a16="http://schemas.microsoft.com/office/drawing/2014/main" val="2310729058"/>
                  </a:ext>
                </a:extLst>
              </a:tr>
              <a:tr h="370840">
                <a:tc>
                  <a:txBody>
                    <a:bodyPr/>
                    <a:lstStyle/>
                    <a:p>
                      <a:r>
                        <a:rPr lang="en-US" dirty="0"/>
                        <a:t>Weekly Average of Parasite Load</a:t>
                      </a:r>
                    </a:p>
                  </a:txBody>
                  <a:tcPr/>
                </a:tc>
                <a:extLst>
                  <a:ext uri="{0D108BD9-81ED-4DB2-BD59-A6C34878D82A}">
                    <a16:rowId xmlns:a16="http://schemas.microsoft.com/office/drawing/2014/main" val="452578428"/>
                  </a:ext>
                </a:extLst>
              </a:tr>
            </a:tbl>
          </a:graphicData>
        </a:graphic>
      </p:graphicFrame>
    </p:spTree>
    <p:extLst>
      <p:ext uri="{BB962C8B-B14F-4D97-AF65-F5344CB8AC3E}">
        <p14:creationId xmlns:p14="http://schemas.microsoft.com/office/powerpoint/2010/main" val="3854808793"/>
      </p:ext>
    </p:extLst>
  </p:cSld>
  <p:clrMapOvr>
    <a:masterClrMapping/>
  </p:clrMapOvr>
</p:sld>
</file>

<file path=ppt/theme/theme1.xml><?xml version="1.0" encoding="utf-8"?>
<a:theme xmlns:a="http://schemas.openxmlformats.org/drawingml/2006/main" name="Office Theme">
  <a:themeElements>
    <a:clrScheme name="TPU">
      <a:dk1>
        <a:srgbClr val="003D51"/>
      </a:dk1>
      <a:lt1>
        <a:srgbClr val="FFFFFF"/>
      </a:lt1>
      <a:dk2>
        <a:srgbClr val="003D51"/>
      </a:dk2>
      <a:lt2>
        <a:srgbClr val="E7E6E6"/>
      </a:lt2>
      <a:accent1>
        <a:srgbClr val="00A4B5"/>
      </a:accent1>
      <a:accent2>
        <a:srgbClr val="3F8ACA"/>
      </a:accent2>
      <a:accent3>
        <a:srgbClr val="003D51"/>
      </a:accent3>
      <a:accent4>
        <a:srgbClr val="739E92"/>
      </a:accent4>
      <a:accent5>
        <a:srgbClr val="F68D28"/>
      </a:accent5>
      <a:accent6>
        <a:srgbClr val="EA1D2D"/>
      </a:accent6>
      <a:hlink>
        <a:srgbClr val="739E92"/>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7D76F816B21F47A24F0C863155FE0A" ma:contentTypeVersion="11" ma:contentTypeDescription="Create a new document." ma:contentTypeScope="" ma:versionID="c75c0f2271683a2a05a2213bd947fc3a">
  <xsd:schema xmlns:xsd="http://www.w3.org/2001/XMLSchema" xmlns:xs="http://www.w3.org/2001/XMLSchema" xmlns:p="http://schemas.microsoft.com/office/2006/metadata/properties" xmlns:ns2="bfdf37b7-a282-462d-a97b-f9602bff1c44" xmlns:ns3="a2a978d9-8d80-4f36-94f2-c5d923afba48" targetNamespace="http://schemas.microsoft.com/office/2006/metadata/properties" ma:root="true" ma:fieldsID="45ea3bb9adb3dea869d7b152c0b23187" ns2:_="" ns3:_="">
    <xsd:import namespace="bfdf37b7-a282-462d-a97b-f9602bff1c44"/>
    <xsd:import namespace="a2a978d9-8d80-4f36-94f2-c5d923afba48"/>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df37b7-a282-462d-a97b-f9602bff1c44"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89aebaa3-270b-4a77-b589-d12dc3cc14b1"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a978d9-8d80-4f36-94f2-c5d923afba48"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b44049c-04be-41e0-9d53-96808ce7ff52}" ma:internalName="TaxCatchAll" ma:showField="CatchAllData" ma:web="a2a978d9-8d80-4f36-94f2-c5d923afba4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fdf37b7-a282-462d-a97b-f9602bff1c44">
      <Terms xmlns="http://schemas.microsoft.com/office/infopath/2007/PartnerControls"/>
    </lcf76f155ced4ddcb4097134ff3c332f>
    <TaxCatchAll xmlns="a2a978d9-8d80-4f36-94f2-c5d923afba48" xsi:nil="true"/>
  </documentManagement>
</p:properties>
</file>

<file path=customXml/itemProps1.xml><?xml version="1.0" encoding="utf-8"?>
<ds:datastoreItem xmlns:ds="http://schemas.openxmlformats.org/officeDocument/2006/customXml" ds:itemID="{B1054651-E8D4-499A-8566-8A0C1FDF00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df37b7-a282-462d-a97b-f9602bff1c44"/>
    <ds:schemaRef ds:uri="a2a978d9-8d80-4f36-94f2-c5d923afba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79B0676-DEB4-4A8D-8E52-B7415D7290C0}">
  <ds:schemaRefs>
    <ds:schemaRef ds:uri="http://schemas.microsoft.com/sharepoint/v3/contenttype/forms"/>
  </ds:schemaRefs>
</ds:datastoreItem>
</file>

<file path=customXml/itemProps3.xml><?xml version="1.0" encoding="utf-8"?>
<ds:datastoreItem xmlns:ds="http://schemas.openxmlformats.org/officeDocument/2006/customXml" ds:itemID="{4C8E5976-F606-471D-90F3-35FC00CA831A}">
  <ds:schemaRefs>
    <ds:schemaRef ds:uri="http://purl.org/dc/elements/1.1/"/>
    <ds:schemaRef ds:uri="http://schemas.microsoft.com/office/infopath/2007/PartnerControls"/>
    <ds:schemaRef ds:uri="http://schemas.microsoft.com/office/2006/documentManagement/types"/>
    <ds:schemaRef ds:uri="a2a978d9-8d80-4f36-94f2-c5d923afba48"/>
    <ds:schemaRef ds:uri="http://schemas.openxmlformats.org/package/2006/metadata/core-properties"/>
    <ds:schemaRef ds:uri="http://purl.org/dc/terms/"/>
    <ds:schemaRef ds:uri="http://schemas.microsoft.com/office/2006/metadata/properties"/>
    <ds:schemaRef ds:uri="bfdf37b7-a282-462d-a97b-f9602bff1c4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38345</TotalTime>
  <Words>972</Words>
  <Application>Microsoft Office PowerPoint</Application>
  <PresentationFormat>Overhead</PresentationFormat>
  <Paragraphs>123</Paragraphs>
  <Slides>24</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Aptos</vt:lpstr>
      <vt:lpstr>Arial</vt:lpstr>
      <vt:lpstr>Office Theme</vt:lpstr>
      <vt:lpstr>2025 Mayfield Secondary Separator Survival Study</vt:lpstr>
      <vt:lpstr>Background I</vt:lpstr>
      <vt:lpstr>Background II</vt:lpstr>
      <vt:lpstr>Background III</vt:lpstr>
      <vt:lpstr>Background IV</vt:lpstr>
      <vt:lpstr>Methods I</vt:lpstr>
      <vt:lpstr>Methods II</vt:lpstr>
      <vt:lpstr>PowerPoint Presentation</vt:lpstr>
      <vt:lpstr>Methods III</vt:lpstr>
      <vt:lpstr>Methods IV</vt:lpstr>
      <vt:lpstr>Results I</vt:lpstr>
      <vt:lpstr>Results II</vt:lpstr>
      <vt:lpstr>Results III</vt:lpstr>
      <vt:lpstr>Fate Model – With Unknown Fish</vt:lpstr>
      <vt:lpstr>Fate Model – With Unknown Fish</vt:lpstr>
      <vt:lpstr>Fate Model – With Unknown Fish</vt:lpstr>
      <vt:lpstr>Fate Model – Without Unknowns</vt:lpstr>
      <vt:lpstr>Fate Model – Without Unknowns</vt:lpstr>
      <vt:lpstr>Fate Model – Without Unknowns</vt:lpstr>
      <vt:lpstr>Discussion I</vt:lpstr>
      <vt:lpstr>Discussion II</vt:lpstr>
      <vt:lpstr>Discussion III</vt:lpstr>
      <vt:lpstr>Discussion IV</vt:lpstr>
      <vt:lpstr>Questions? Comments? Concerns?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Whitney Dygert</dc:creator>
  <cp:lastModifiedBy>Wood, Wyatt</cp:lastModifiedBy>
  <cp:revision>21</cp:revision>
  <dcterms:created xsi:type="dcterms:W3CDTF">2020-11-17T23:31:28Z</dcterms:created>
  <dcterms:modified xsi:type="dcterms:W3CDTF">2026-04-21T22:46:48Z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0x0101003F7D76F816B21F47A24F0C863155FE0A</vt:lpwstr>
  </property>
  <property fmtid="{D5CDD505-2E9C-101B-9397-08002B2CF9AE}" pid="3" name="MSIP_Label_dcaad403-beaf-4d58-8868-791c33f888c7_Enabled">
    <vt:lpwstr>true</vt:lpwstr>
  </property>
  <property fmtid="{D5CDD505-2E9C-101B-9397-08002B2CF9AE}" pid="4" name="MSIP_Label_dcaad403-beaf-4d58-8868-791c33f888c7_SetDate">
    <vt:lpwstr>2026-03-11T15:31:09Z</vt:lpwstr>
  </property>
  <property fmtid="{D5CDD505-2E9C-101B-9397-08002B2CF9AE}" pid="5" name="MSIP_Label_dcaad403-beaf-4d58-8868-791c33f888c7_Method">
    <vt:lpwstr>Standard</vt:lpwstr>
  </property>
  <property fmtid="{D5CDD505-2E9C-101B-9397-08002B2CF9AE}" pid="6" name="MSIP_Label_dcaad403-beaf-4d58-8868-791c33f888c7_Name">
    <vt:lpwstr>Category 2 - Sensitive-Internal</vt:lpwstr>
  </property>
  <property fmtid="{D5CDD505-2E9C-101B-9397-08002B2CF9AE}" pid="7" name="MSIP_Label_dcaad403-beaf-4d58-8868-791c33f888c7_SiteId">
    <vt:lpwstr>8ef8e5fc-f375-40ae-ab99-e5cee9801271</vt:lpwstr>
  </property>
  <property fmtid="{D5CDD505-2E9C-101B-9397-08002B2CF9AE}" pid="8" name="MSIP_Label_dcaad403-beaf-4d58-8868-791c33f888c7_ActionId">
    <vt:lpwstr>31cdf351-163c-4e06-a958-56138bcd8c26</vt:lpwstr>
  </property>
  <property fmtid="{D5CDD505-2E9C-101B-9397-08002B2CF9AE}" pid="9" name="MSIP_Label_dcaad403-beaf-4d58-8868-791c33f888c7_ContentBits">
    <vt:lpwstr>0</vt:lpwstr>
  </property>
</Properties>
</file>