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8" r:id="rId5"/>
    <p:sldId id="312" r:id="rId6"/>
    <p:sldId id="354" r:id="rId7"/>
    <p:sldId id="361" r:id="rId8"/>
    <p:sldId id="318" r:id="rId9"/>
    <p:sldId id="331" r:id="rId10"/>
    <p:sldId id="328" r:id="rId11"/>
    <p:sldId id="329" r:id="rId12"/>
    <p:sldId id="390" r:id="rId13"/>
    <p:sldId id="405" r:id="rId14"/>
    <p:sldId id="400" r:id="rId15"/>
    <p:sldId id="388" r:id="rId16"/>
    <p:sldId id="389" r:id="rId17"/>
    <p:sldId id="392" r:id="rId18"/>
    <p:sldId id="393" r:id="rId19"/>
    <p:sldId id="377" r:id="rId20"/>
    <p:sldId id="406" r:id="rId21"/>
    <p:sldId id="407" r:id="rId22"/>
    <p:sldId id="409" r:id="rId23"/>
    <p:sldId id="408" r:id="rId24"/>
    <p:sldId id="322" r:id="rId25"/>
    <p:sldId id="398" r:id="rId26"/>
    <p:sldId id="399" r:id="rId27"/>
    <p:sldId id="339" r:id="rId28"/>
    <p:sldId id="384" r:id="rId29"/>
    <p:sldId id="34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217F49-EBD0-CA73-AFF0-58E9EBE6B084}" name="Shelton, Melora" initials="MS" userId="S::mshelton@cityoftacoma.org::224eea45-e3a0-404a-a59b-94291840df44" providerId="AD"/>
  <p188:author id="{558D8B7A-B3E6-4B58-995F-83A0509BD715}" name="Peter, Matt" initials="PM" userId="S::MPeter@cityoftacoma.org::0f17871e-f106-4d95-bb06-0a0adf87403f" providerId="AD"/>
  <p188:author id="{351B65C5-F8D1-9880-AC4E-F274298DF227}" name="Peter, Matt" initials="PM" userId="S::mpeter@cityoftacoma.org::0f17871e-f106-4d95-bb06-0a0adf8740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leich, Matt" initials="mdb" lastIdx="1" clrIdx="0"/>
  <p:cmAuthor id="1" name="Sundbaum, Monika" initials="SM"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A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86" autoAdjust="0"/>
  </p:normalViewPr>
  <p:slideViewPr>
    <p:cSldViewPr snapToGrid="0">
      <p:cViewPr varScale="1">
        <p:scale>
          <a:sx n="85" d="100"/>
          <a:sy n="85" d="100"/>
        </p:scale>
        <p:origin x="23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cityoftacoma-my.sharepoint.com/personal/mshelton_cityoftacoma_org/Documents/Documents/Cowlitz/Cowlitz%20Science%202026/Cowlitz%20Science%202026%20mis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ityoftacoma-my.sharepoint.com/personal/mshelton_cityoftacoma_org/Documents/Documents/Cowlitz/Cowlitz%20Science%202026/Cowlitz%20Science%202026%20mis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ityoftacoma-my.sharepoint.com/personal/mshelton_cityoftacoma_org/Documents/Documents/Cowlitz/Cowlitz%20Science%202026/Cowlitz%20Science%202026%20mis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ityoftacoma-my.sharepoint.com/personal/mshelton_cityoftacoma_org/Documents/Documents/Cowlitz/Cowlitz%20Science%202026/Cowlitz%20Science%202026%20mis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ityoftacoma-my.sharepoint.com/personal/mshelton_cityoftacoma_org/Documents/Documents/Cowlitz/Cowlitz%20Science%202026/Cowlitz%20Science%202026%20mis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ityoftacoma-my.sharepoint.com/personal/mshelton_cityoftacoma_org/Documents/Documents/Cowlitz/Cowlitz%20Science%202026/Cowlitz%20Science%202026%20misc.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ityoftacoma-my.sharepoint.com/personal/mshelton_cityoftacoma_org/Documents/Documents/Cowlitz/Cowlitz%20Science%202026/Cowlitz%20Science%202026%20misc.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lumMod val="65000"/>
                    <a:lumOff val="35000"/>
                  </a:sysClr>
                </a:solidFill>
              </a:rPr>
              <a:t>Natural Inflows to Cowlitz Project (Tacoma Power): Daily Average by Month (cfs)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7"/>
          <c:order val="6"/>
          <c:tx>
            <c:v>historical p.05 - .95</c:v>
          </c:tx>
          <c:spPr>
            <a:solidFill>
              <a:schemeClr val="bg1">
                <a:lumMod val="95000"/>
              </a:schemeClr>
            </a:solidFill>
            <a:ln>
              <a:noFill/>
            </a:ln>
            <a:effectLst/>
          </c:spPr>
          <c:cat>
            <c:strRef>
              <c:f>'Inflow Summary'!$A$19:$A$30</c:f>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'Inflow Summary'!$D$19:$D$30</c:f>
              <c:numCache>
                <c:formatCode>General</c:formatCode>
                <c:ptCount val="12"/>
                <c:pt idx="0">
                  <c:v>5010.8500000000004</c:v>
                </c:pt>
                <c:pt idx="1">
                  <c:v>16453.377492675783</c:v>
                </c:pt>
                <c:pt idx="2">
                  <c:v>16474.300000000003</c:v>
                </c:pt>
                <c:pt idx="3">
                  <c:v>15827.050000000001</c:v>
                </c:pt>
                <c:pt idx="4">
                  <c:v>15929.900000000001</c:v>
                </c:pt>
                <c:pt idx="5">
                  <c:v>13094.1</c:v>
                </c:pt>
                <c:pt idx="6">
                  <c:v>11314.15</c:v>
                </c:pt>
                <c:pt idx="7">
                  <c:v>12799.150000000001</c:v>
                </c:pt>
                <c:pt idx="8">
                  <c:v>11711.6</c:v>
                </c:pt>
                <c:pt idx="9">
                  <c:v>6553.6</c:v>
                </c:pt>
                <c:pt idx="10">
                  <c:v>2748.0129032258064</c:v>
                </c:pt>
                <c:pt idx="11">
                  <c:v>2615.1000000000004</c:v>
                </c:pt>
              </c:numCache>
            </c:numRef>
          </c:val>
          <c:extLst>
            <c:ext xmlns:c16="http://schemas.microsoft.com/office/drawing/2014/chart" uri="{C3380CC4-5D6E-409C-BE32-E72D297353CC}">
              <c16:uniqueId val="{00000000-C24B-4D04-8A8C-E29392B5EFD2}"/>
            </c:ext>
          </c:extLst>
        </c:ser>
        <c:ser>
          <c:idx val="6"/>
          <c:order val="7"/>
          <c:tx>
            <c:strRef>
              <c:f>'Inflow Summary'!$C$18</c:f>
              <c:strCache>
                <c:ptCount val="1"/>
                <c:pt idx="0">
                  <c:v>P.05 81-24</c:v>
                </c:pt>
              </c:strCache>
            </c:strRef>
          </c:tx>
          <c:spPr>
            <a:solidFill>
              <a:schemeClr val="bg1"/>
            </a:solidFill>
            <a:ln>
              <a:noFill/>
            </a:ln>
            <a:effectLst/>
          </c:spPr>
          <c:cat>
            <c:strRef>
              <c:f>'Inflow Summary'!$A$19:$A$30</c:f>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'Inflow Summary'!$C$19:$C$30</c:f>
              <c:numCache>
                <c:formatCode>General</c:formatCode>
                <c:ptCount val="12"/>
                <c:pt idx="0">
                  <c:v>1049.4000000000001</c:v>
                </c:pt>
                <c:pt idx="1">
                  <c:v>1822.1499999999999</c:v>
                </c:pt>
                <c:pt idx="2">
                  <c:v>3717.95</c:v>
                </c:pt>
                <c:pt idx="3">
                  <c:v>3980.6</c:v>
                </c:pt>
                <c:pt idx="4">
                  <c:v>3435.75</c:v>
                </c:pt>
                <c:pt idx="5">
                  <c:v>3920.3</c:v>
                </c:pt>
                <c:pt idx="6">
                  <c:v>5045.45</c:v>
                </c:pt>
                <c:pt idx="7">
                  <c:v>5670.95</c:v>
                </c:pt>
                <c:pt idx="8">
                  <c:v>3660.25</c:v>
                </c:pt>
                <c:pt idx="9">
                  <c:v>1723.0330308483492</c:v>
                </c:pt>
                <c:pt idx="10">
                  <c:v>1312.75</c:v>
                </c:pt>
                <c:pt idx="11">
                  <c:v>1218.55</c:v>
                </c:pt>
              </c:numCache>
            </c:numRef>
          </c:val>
          <c:extLst>
            <c:ext xmlns:c16="http://schemas.microsoft.com/office/drawing/2014/chart" uri="{C3380CC4-5D6E-409C-BE32-E72D297353CC}">
              <c16:uniqueId val="{00000001-C24B-4D04-8A8C-E29392B5EFD2}"/>
            </c:ext>
          </c:extLst>
        </c:ser>
        <c:dLbls>
          <c:showLegendKey val="0"/>
          <c:showVal val="0"/>
          <c:showCatName val="0"/>
          <c:showSerName val="0"/>
          <c:showPercent val="0"/>
          <c:showBubbleSize val="0"/>
        </c:dLbls>
        <c:axId val="1338388336"/>
        <c:axId val="1338403216"/>
      </c:areaChart>
      <c:lineChart>
        <c:grouping val="standard"/>
        <c:varyColors val="0"/>
        <c:ser>
          <c:idx val="5"/>
          <c:order val="0"/>
          <c:tx>
            <c:strRef>
              <c:f>'Inflow Summary'!$B$18</c:f>
              <c:strCache>
                <c:ptCount val="1"/>
                <c:pt idx="0">
                  <c:v>historical (1981-2024)</c:v>
                </c:pt>
              </c:strCache>
            </c:strRef>
          </c:tx>
          <c:spPr>
            <a:ln w="31750" cap="rnd">
              <a:solidFill>
                <a:schemeClr val="bg1">
                  <a:lumMod val="65000"/>
                </a:schemeClr>
              </a:solidFill>
              <a:prstDash val="dash"/>
              <a:round/>
            </a:ln>
            <a:effectLst/>
          </c:spPr>
          <c:marker>
            <c:symbol val="none"/>
          </c:marker>
          <c:cat>
            <c:strRef>
              <c:f>'Inflow Summary'!$A$19:$A$30</c:f>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'Inflow Summary'!$B$19:$B$30</c:f>
              <c:numCache>
                <c:formatCode>General</c:formatCode>
                <c:ptCount val="12"/>
                <c:pt idx="0">
                  <c:v>2746.7624380609504</c:v>
                </c:pt>
                <c:pt idx="1">
                  <c:v>7728.8583037405324</c:v>
                </c:pt>
                <c:pt idx="2">
                  <c:v>8626.8831160648824</c:v>
                </c:pt>
                <c:pt idx="3">
                  <c:v>9544.4283185942077</c:v>
                </c:pt>
                <c:pt idx="4">
                  <c:v>8599.9470264385272</c:v>
                </c:pt>
                <c:pt idx="5">
                  <c:v>7474.4068193631429</c:v>
                </c:pt>
                <c:pt idx="6">
                  <c:v>7829.1687376080135</c:v>
                </c:pt>
                <c:pt idx="7">
                  <c:v>8728.1599235646536</c:v>
                </c:pt>
                <c:pt idx="8">
                  <c:v>7111.2717512650916</c:v>
                </c:pt>
                <c:pt idx="9">
                  <c:v>3485.987514193806</c:v>
                </c:pt>
                <c:pt idx="10">
                  <c:v>1861.0439318435981</c:v>
                </c:pt>
                <c:pt idx="11">
                  <c:v>1613.6393939393938</c:v>
                </c:pt>
              </c:numCache>
            </c:numRef>
          </c:val>
          <c:smooth val="0"/>
          <c:extLst>
            <c:ext xmlns:c16="http://schemas.microsoft.com/office/drawing/2014/chart" uri="{C3380CC4-5D6E-409C-BE32-E72D297353CC}">
              <c16:uniqueId val="{00000002-C24B-4D04-8A8C-E29392B5EFD2}"/>
            </c:ext>
          </c:extLst>
        </c:ser>
        <c:ser>
          <c:idx val="4"/>
          <c:order val="5"/>
          <c:tx>
            <c:strRef>
              <c:f>'Inflow Summary'!$I$18</c:f>
              <c:strCache>
                <c:ptCount val="1"/>
                <c:pt idx="0">
                  <c:v>2025</c:v>
                </c:pt>
              </c:strCache>
            </c:strRef>
          </c:tx>
          <c:spPr>
            <a:ln w="31750" cap="rnd">
              <a:solidFill>
                <a:schemeClr val="tx1"/>
              </a:solidFill>
              <a:round/>
            </a:ln>
            <a:effectLst/>
          </c:spPr>
          <c:marker>
            <c:symbol val="none"/>
          </c:marker>
          <c:cat>
            <c:strRef>
              <c:f>'Inflow Summary'!$A$19:$A$30</c:f>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'Inflow Summary'!$I$19:$I$30</c:f>
              <c:numCache>
                <c:formatCode>General</c:formatCode>
                <c:ptCount val="12"/>
                <c:pt idx="0">
                  <c:v>1450</c:v>
                </c:pt>
                <c:pt idx="1">
                  <c:v>5427</c:v>
                </c:pt>
                <c:pt idx="2">
                  <c:v>8686</c:v>
                </c:pt>
                <c:pt idx="3">
                  <c:v>5863</c:v>
                </c:pt>
                <c:pt idx="4">
                  <c:v>6102</c:v>
                </c:pt>
                <c:pt idx="5">
                  <c:v>9019</c:v>
                </c:pt>
                <c:pt idx="6">
                  <c:v>7307</c:v>
                </c:pt>
                <c:pt idx="7">
                  <c:v>5369</c:v>
                </c:pt>
                <c:pt idx="8">
                  <c:v>3861</c:v>
                </c:pt>
                <c:pt idx="9">
                  <c:v>1871</c:v>
                </c:pt>
                <c:pt idx="10">
                  <c:v>1254</c:v>
                </c:pt>
                <c:pt idx="11">
                  <c:v>1045</c:v>
                </c:pt>
              </c:numCache>
            </c:numRef>
          </c:val>
          <c:smooth val="0"/>
          <c:extLst>
            <c:ext xmlns:c16="http://schemas.microsoft.com/office/drawing/2014/chart" uri="{C3380CC4-5D6E-409C-BE32-E72D297353CC}">
              <c16:uniqueId val="{00000003-C24B-4D04-8A8C-E29392B5EFD2}"/>
            </c:ext>
          </c:extLst>
        </c:ser>
        <c:dLbls>
          <c:showLegendKey val="0"/>
          <c:showVal val="0"/>
          <c:showCatName val="0"/>
          <c:showSerName val="0"/>
          <c:showPercent val="0"/>
          <c:showBubbleSize val="0"/>
        </c:dLbls>
        <c:marker val="1"/>
        <c:smooth val="0"/>
        <c:axId val="1338388336"/>
        <c:axId val="1338403216"/>
        <c:extLst>
          <c:ext xmlns:c15="http://schemas.microsoft.com/office/drawing/2012/chart" uri="{02D57815-91ED-43cb-92C2-25804820EDAC}">
            <c15:filteredLineSeries>
              <c15:ser>
                <c:idx val="0"/>
                <c:order val="1"/>
                <c:tx>
                  <c:strRef>
                    <c:extLst>
                      <c:ext uri="{02D57815-91ED-43cb-92C2-25804820EDAC}">
                        <c15:formulaRef>
                          <c15:sqref>'Inflow Summary'!$E$18</c15:sqref>
                        </c15:formulaRef>
                      </c:ext>
                    </c:extLst>
                    <c:strCache>
                      <c:ptCount val="1"/>
                      <c:pt idx="0">
                        <c:v>2021</c:v>
                      </c:pt>
                    </c:strCache>
                  </c:strRef>
                </c:tx>
                <c:spPr>
                  <a:ln w="12700" cap="rnd">
                    <a:solidFill>
                      <a:srgbClr val="FF0000">
                        <a:alpha val="50000"/>
                      </a:srgbClr>
                    </a:solidFill>
                    <a:round/>
                  </a:ln>
                  <a:effectLst/>
                </c:spPr>
                <c:marker>
                  <c:symbol val="none"/>
                </c:marker>
                <c:cat>
                  <c:strRef>
                    <c:extLst>
                      <c:ext uri="{02D57815-91ED-43cb-92C2-25804820EDAC}">
                        <c15:formulaRef>
                          <c15:sqref>'Inflow Summary'!$A$19:$A$30</c15:sqref>
                        </c15:formulaRef>
                      </c:ext>
                    </c:extLst>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extLst>
                      <c:ext uri="{02D57815-91ED-43cb-92C2-25804820EDAC}">
                        <c15:formulaRef>
                          <c15:sqref>'Inflow Summary'!$E$19:$E$30</c15:sqref>
                        </c15:formulaRef>
                      </c:ext>
                    </c:extLst>
                    <c:numCache>
                      <c:formatCode>General</c:formatCode>
                      <c:ptCount val="12"/>
                      <c:pt idx="0">
                        <c:v>3757</c:v>
                      </c:pt>
                      <c:pt idx="1">
                        <c:v>7254</c:v>
                      </c:pt>
                      <c:pt idx="2">
                        <c:v>9787</c:v>
                      </c:pt>
                      <c:pt idx="3">
                        <c:v>12767</c:v>
                      </c:pt>
                      <c:pt idx="4">
                        <c:v>8673</c:v>
                      </c:pt>
                      <c:pt idx="5">
                        <c:v>5354</c:v>
                      </c:pt>
                      <c:pt idx="6">
                        <c:v>5856</c:v>
                      </c:pt>
                      <c:pt idx="7">
                        <c:v>8033</c:v>
                      </c:pt>
                      <c:pt idx="8">
                        <c:v>8242</c:v>
                      </c:pt>
                      <c:pt idx="9">
                        <c:v>3184</c:v>
                      </c:pt>
                      <c:pt idx="10">
                        <c:v>1635</c:v>
                      </c:pt>
                      <c:pt idx="11">
                        <c:v>1580</c:v>
                      </c:pt>
                    </c:numCache>
                  </c:numRef>
                </c:val>
                <c:smooth val="0"/>
                <c:extLst>
                  <c:ext xmlns:c16="http://schemas.microsoft.com/office/drawing/2014/chart" uri="{C3380CC4-5D6E-409C-BE32-E72D297353CC}">
                    <c16:uniqueId val="{00000004-C24B-4D04-8A8C-E29392B5EFD2}"/>
                  </c:ext>
                </c:extLst>
              </c15:ser>
            </c15:filteredLineSeries>
            <c15:filteredLineSeries>
              <c15:ser>
                <c:idx val="1"/>
                <c:order val="2"/>
                <c:tx>
                  <c:strRef>
                    <c:extLst xmlns:c15="http://schemas.microsoft.com/office/drawing/2012/chart">
                      <c:ext xmlns:c15="http://schemas.microsoft.com/office/drawing/2012/chart" uri="{02D57815-91ED-43cb-92C2-25804820EDAC}">
                        <c15:formulaRef>
                          <c15:sqref>'Inflow Summary'!$F$18</c15:sqref>
                        </c15:formulaRef>
                      </c:ext>
                    </c:extLst>
                    <c:strCache>
                      <c:ptCount val="1"/>
                      <c:pt idx="0">
                        <c:v>2022</c:v>
                      </c:pt>
                    </c:strCache>
                  </c:strRef>
                </c:tx>
                <c:spPr>
                  <a:ln w="12700" cap="rnd">
                    <a:solidFill>
                      <a:srgbClr val="FFC000">
                        <a:alpha val="50000"/>
                      </a:srgbClr>
                    </a:solidFill>
                    <a:round/>
                  </a:ln>
                  <a:effectLst/>
                </c:spPr>
                <c:marker>
                  <c:symbol val="none"/>
                </c:marker>
                <c:cat>
                  <c:strRef>
                    <c:extLst xmlns:c15="http://schemas.microsoft.com/office/drawing/2012/chart">
                      <c:ext xmlns:c15="http://schemas.microsoft.com/office/drawing/2012/chart" uri="{02D57815-91ED-43cb-92C2-25804820EDAC}">
                        <c15:formulaRef>
                          <c15:sqref>'Inflow Summary'!$A$19:$A$30</c15:sqref>
                        </c15:formulaRef>
                      </c:ext>
                    </c:extLst>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extLst xmlns:c15="http://schemas.microsoft.com/office/drawing/2012/chart">
                      <c:ext xmlns:c15="http://schemas.microsoft.com/office/drawing/2012/chart" uri="{02D57815-91ED-43cb-92C2-25804820EDAC}">
                        <c15:formulaRef>
                          <c15:sqref>'Inflow Summary'!$F$19:$F$30</c15:sqref>
                        </c15:formulaRef>
                      </c:ext>
                    </c:extLst>
                    <c:numCache>
                      <c:formatCode>General</c:formatCode>
                      <c:ptCount val="12"/>
                      <c:pt idx="0">
                        <c:v>3410</c:v>
                      </c:pt>
                      <c:pt idx="1">
                        <c:v>14223</c:v>
                      </c:pt>
                      <c:pt idx="2">
                        <c:v>8194</c:v>
                      </c:pt>
                      <c:pt idx="3" formatCode="0">
                        <c:v>13443</c:v>
                      </c:pt>
                      <c:pt idx="4" formatCode="0">
                        <c:v>5517</c:v>
                      </c:pt>
                      <c:pt idx="5" formatCode="0">
                        <c:v>10648</c:v>
                      </c:pt>
                      <c:pt idx="6" formatCode="0">
                        <c:v>5764</c:v>
                      </c:pt>
                      <c:pt idx="7" formatCode="0">
                        <c:v>10080</c:v>
                      </c:pt>
                      <c:pt idx="8" formatCode="0">
                        <c:v>11220</c:v>
                      </c:pt>
                      <c:pt idx="9" formatCode="0">
                        <c:v>4127</c:v>
                      </c:pt>
                      <c:pt idx="10" formatCode="0">
                        <c:v>1945</c:v>
                      </c:pt>
                      <c:pt idx="11" formatCode="0">
                        <c:v>1233</c:v>
                      </c:pt>
                    </c:numCache>
                  </c:numRef>
                </c:val>
                <c:smooth val="0"/>
                <c:extLst xmlns:c15="http://schemas.microsoft.com/office/drawing/2012/chart">
                  <c:ext xmlns:c16="http://schemas.microsoft.com/office/drawing/2014/chart" uri="{C3380CC4-5D6E-409C-BE32-E72D297353CC}">
                    <c16:uniqueId val="{00000005-C24B-4D04-8A8C-E29392B5EFD2}"/>
                  </c:ext>
                </c:extLst>
              </c15:ser>
            </c15:filteredLineSeries>
            <c15:filteredLineSeries>
              <c15:ser>
                <c:idx val="2"/>
                <c:order val="3"/>
                <c:tx>
                  <c:strRef>
                    <c:extLst xmlns:c15="http://schemas.microsoft.com/office/drawing/2012/chart">
                      <c:ext xmlns:c15="http://schemas.microsoft.com/office/drawing/2012/chart" uri="{02D57815-91ED-43cb-92C2-25804820EDAC}">
                        <c15:formulaRef>
                          <c15:sqref>'Inflow Summary'!$G$18</c15:sqref>
                        </c15:formulaRef>
                      </c:ext>
                    </c:extLst>
                    <c:strCache>
                      <c:ptCount val="1"/>
                      <c:pt idx="0">
                        <c:v>2023</c:v>
                      </c:pt>
                    </c:strCache>
                  </c:strRef>
                </c:tx>
                <c:spPr>
                  <a:ln w="12700" cap="rnd">
                    <a:solidFill>
                      <a:srgbClr val="00B050">
                        <a:alpha val="50000"/>
                      </a:srgbClr>
                    </a:solidFill>
                    <a:round/>
                  </a:ln>
                  <a:effectLst/>
                </c:spPr>
                <c:marker>
                  <c:symbol val="none"/>
                </c:marker>
                <c:cat>
                  <c:strRef>
                    <c:extLst xmlns:c15="http://schemas.microsoft.com/office/drawing/2012/chart">
                      <c:ext xmlns:c15="http://schemas.microsoft.com/office/drawing/2012/chart" uri="{02D57815-91ED-43cb-92C2-25804820EDAC}">
                        <c15:formulaRef>
                          <c15:sqref>'Inflow Summary'!$A$19:$A$30</c15:sqref>
                        </c15:formulaRef>
                      </c:ext>
                    </c:extLst>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extLst xmlns:c15="http://schemas.microsoft.com/office/drawing/2012/chart">
                      <c:ext xmlns:c15="http://schemas.microsoft.com/office/drawing/2012/chart" uri="{02D57815-91ED-43cb-92C2-25804820EDAC}">
                        <c15:formulaRef>
                          <c15:sqref>'Inflow Summary'!$G$19:$G$30</c15:sqref>
                        </c15:formulaRef>
                      </c:ext>
                    </c:extLst>
                    <c:numCache>
                      <c:formatCode>General</c:formatCode>
                      <c:ptCount val="12"/>
                      <c:pt idx="0">
                        <c:v>1367</c:v>
                      </c:pt>
                      <c:pt idx="1">
                        <c:v>4730</c:v>
                      </c:pt>
                      <c:pt idx="2">
                        <c:v>6971</c:v>
                      </c:pt>
                      <c:pt idx="3" formatCode="0">
                        <c:v>6279</c:v>
                      </c:pt>
                      <c:pt idx="4" formatCode="0">
                        <c:v>4251</c:v>
                      </c:pt>
                      <c:pt idx="5" formatCode="0">
                        <c:v>3505</c:v>
                      </c:pt>
                      <c:pt idx="6" formatCode="0">
                        <c:v>7544</c:v>
                      </c:pt>
                      <c:pt idx="7" formatCode="0">
                        <c:v>11333</c:v>
                      </c:pt>
                      <c:pt idx="8" formatCode="0">
                        <c:v>3766</c:v>
                      </c:pt>
                      <c:pt idx="9" formatCode="0">
                        <c:v>1715</c:v>
                      </c:pt>
                      <c:pt idx="10" formatCode="0">
                        <c:v>1175</c:v>
                      </c:pt>
                      <c:pt idx="11" formatCode="0">
                        <c:v>1117</c:v>
                      </c:pt>
                    </c:numCache>
                  </c:numRef>
                </c:val>
                <c:smooth val="0"/>
                <c:extLst xmlns:c15="http://schemas.microsoft.com/office/drawing/2012/chart">
                  <c:ext xmlns:c16="http://schemas.microsoft.com/office/drawing/2014/chart" uri="{C3380CC4-5D6E-409C-BE32-E72D297353CC}">
                    <c16:uniqueId val="{00000006-C24B-4D04-8A8C-E29392B5EFD2}"/>
                  </c:ext>
                </c:extLst>
              </c15:ser>
            </c15:filteredLineSeries>
            <c15:filteredLineSeries>
              <c15:ser>
                <c:idx val="3"/>
                <c:order val="4"/>
                <c:tx>
                  <c:strRef>
                    <c:extLst xmlns:c15="http://schemas.microsoft.com/office/drawing/2012/chart">
                      <c:ext xmlns:c15="http://schemas.microsoft.com/office/drawing/2012/chart" uri="{02D57815-91ED-43cb-92C2-25804820EDAC}">
                        <c15:formulaRef>
                          <c15:sqref>'Inflow Summary'!$H$18</c15:sqref>
                        </c15:formulaRef>
                      </c:ext>
                    </c:extLst>
                    <c:strCache>
                      <c:ptCount val="1"/>
                      <c:pt idx="0">
                        <c:v>2024</c:v>
                      </c:pt>
                    </c:strCache>
                  </c:strRef>
                </c:tx>
                <c:spPr>
                  <a:ln w="12700" cap="rnd">
                    <a:solidFill>
                      <a:srgbClr val="0070C0">
                        <a:alpha val="50000"/>
                      </a:srgbClr>
                    </a:solidFill>
                    <a:round/>
                  </a:ln>
                  <a:effectLst/>
                </c:spPr>
                <c:marker>
                  <c:symbol val="none"/>
                </c:marker>
                <c:cat>
                  <c:strRef>
                    <c:extLst xmlns:c15="http://schemas.microsoft.com/office/drawing/2012/chart">
                      <c:ext xmlns:c15="http://schemas.microsoft.com/office/drawing/2012/chart" uri="{02D57815-91ED-43cb-92C2-25804820EDAC}">
                        <c15:formulaRef>
                          <c15:sqref>'Inflow Summary'!$A$19:$A$30</c15:sqref>
                        </c15:formulaRef>
                      </c:ext>
                    </c:extLst>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extLst xmlns:c15="http://schemas.microsoft.com/office/drawing/2012/chart">
                      <c:ext xmlns:c15="http://schemas.microsoft.com/office/drawing/2012/chart" uri="{02D57815-91ED-43cb-92C2-25804820EDAC}">
                        <c15:formulaRef>
                          <c15:sqref>'Inflow Summary'!$H$19:$H$30</c15:sqref>
                        </c15:formulaRef>
                      </c:ext>
                    </c:extLst>
                    <c:numCache>
                      <c:formatCode>General</c:formatCode>
                      <c:ptCount val="12"/>
                      <c:pt idx="0">
                        <c:v>1769</c:v>
                      </c:pt>
                      <c:pt idx="1">
                        <c:v>5294</c:v>
                      </c:pt>
                      <c:pt idx="2">
                        <c:v>11929</c:v>
                      </c:pt>
                      <c:pt idx="3" formatCode="0">
                        <c:v>10094</c:v>
                      </c:pt>
                      <c:pt idx="4" formatCode="0">
                        <c:v>6896</c:v>
                      </c:pt>
                      <c:pt idx="5" formatCode="0">
                        <c:v>6462</c:v>
                      </c:pt>
                      <c:pt idx="6" formatCode="0">
                        <c:v>5201</c:v>
                      </c:pt>
                      <c:pt idx="7" formatCode="0">
                        <c:v>6425</c:v>
                      </c:pt>
                      <c:pt idx="8" formatCode="0">
                        <c:v>6837</c:v>
                      </c:pt>
                      <c:pt idx="9" formatCode="0">
                        <c:v>2320</c:v>
                      </c:pt>
                      <c:pt idx="10" formatCode="0">
                        <c:v>1593</c:v>
                      </c:pt>
                      <c:pt idx="11" formatCode="0">
                        <c:v>1249</c:v>
                      </c:pt>
                    </c:numCache>
                  </c:numRef>
                </c:val>
                <c:smooth val="0"/>
                <c:extLst xmlns:c15="http://schemas.microsoft.com/office/drawing/2012/chart">
                  <c:ext xmlns:c16="http://schemas.microsoft.com/office/drawing/2014/chart" uri="{C3380CC4-5D6E-409C-BE32-E72D297353CC}">
                    <c16:uniqueId val="{00000007-C24B-4D04-8A8C-E29392B5EFD2}"/>
                  </c:ext>
                </c:extLst>
              </c15:ser>
            </c15:filteredLineSeries>
          </c:ext>
        </c:extLst>
      </c:lineChart>
      <c:catAx>
        <c:axId val="133838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38403216"/>
        <c:crosses val="autoZero"/>
        <c:auto val="1"/>
        <c:lblAlgn val="ctr"/>
        <c:lblOffset val="100"/>
        <c:noMultiLvlLbl val="0"/>
      </c:catAx>
      <c:valAx>
        <c:axId val="1338403216"/>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38388336"/>
        <c:crosses val="autoZero"/>
        <c:crossBetween val="between"/>
      </c:valAx>
      <c:spPr>
        <a:solidFill>
          <a:schemeClr val="bg1"/>
        </a:solid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sysClr val="windowText" lastClr="000000">
                    <a:lumMod val="65000"/>
                    <a:lumOff val="35000"/>
                  </a:sysClr>
                </a:solidFill>
              </a:rPr>
              <a:t>Natural Inflows to Cowlitz Project (Tacoma Power): Daily Average by Month (</a:t>
            </a:r>
            <a:r>
              <a:rPr lang="en-US" sz="1400" b="0" i="0" u="none" strike="noStrike" kern="1200" spc="0" baseline="0" dirty="0" err="1">
                <a:solidFill>
                  <a:sysClr val="windowText" lastClr="000000">
                    <a:lumMod val="65000"/>
                    <a:lumOff val="35000"/>
                  </a:sysClr>
                </a:solidFill>
              </a:rPr>
              <a:t>cfs</a:t>
            </a:r>
            <a:r>
              <a:rPr lang="en-US" sz="1400" b="0" i="0" u="none" strike="noStrike" kern="1200" spc="0" baseline="0" dirty="0">
                <a:solidFill>
                  <a:sysClr val="windowText" lastClr="000000">
                    <a:lumMod val="65000"/>
                    <a:lumOff val="35000"/>
                  </a:sysClr>
                </a:solidFill>
              </a:rPr>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7"/>
          <c:order val="6"/>
          <c:tx>
            <c:v>historical p.05 - .95</c:v>
          </c:tx>
          <c:spPr>
            <a:solidFill>
              <a:schemeClr val="bg1">
                <a:lumMod val="95000"/>
              </a:schemeClr>
            </a:solidFill>
            <a:ln>
              <a:noFill/>
            </a:ln>
            <a:effectLst/>
          </c:spPr>
          <c:cat>
            <c:strRef>
              <c:f>'Inflow Summary'!$A$19:$A$30</c:f>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'Inflow Summary'!$D$19:$D$30</c:f>
              <c:numCache>
                <c:formatCode>General</c:formatCode>
                <c:ptCount val="12"/>
                <c:pt idx="0">
                  <c:v>5010.8500000000004</c:v>
                </c:pt>
                <c:pt idx="1">
                  <c:v>16453.377492675783</c:v>
                </c:pt>
                <c:pt idx="2">
                  <c:v>16474.300000000003</c:v>
                </c:pt>
                <c:pt idx="3">
                  <c:v>15827.050000000001</c:v>
                </c:pt>
                <c:pt idx="4">
                  <c:v>15929.900000000001</c:v>
                </c:pt>
                <c:pt idx="5">
                  <c:v>13094.1</c:v>
                </c:pt>
                <c:pt idx="6">
                  <c:v>11314.15</c:v>
                </c:pt>
                <c:pt idx="7">
                  <c:v>12799.150000000001</c:v>
                </c:pt>
                <c:pt idx="8">
                  <c:v>11711.6</c:v>
                </c:pt>
                <c:pt idx="9">
                  <c:v>6553.6</c:v>
                </c:pt>
                <c:pt idx="10">
                  <c:v>2748.0129032258064</c:v>
                </c:pt>
                <c:pt idx="11">
                  <c:v>2615.1000000000004</c:v>
                </c:pt>
              </c:numCache>
            </c:numRef>
          </c:val>
          <c:extLst>
            <c:ext xmlns:c16="http://schemas.microsoft.com/office/drawing/2014/chart" uri="{C3380CC4-5D6E-409C-BE32-E72D297353CC}">
              <c16:uniqueId val="{00000000-E5C7-41A6-901F-A3B3053D78A4}"/>
            </c:ext>
          </c:extLst>
        </c:ser>
        <c:ser>
          <c:idx val="6"/>
          <c:order val="7"/>
          <c:tx>
            <c:strRef>
              <c:f>'Inflow Summary'!$C$18</c:f>
              <c:strCache>
                <c:ptCount val="1"/>
                <c:pt idx="0">
                  <c:v>P.05 81-24</c:v>
                </c:pt>
              </c:strCache>
            </c:strRef>
          </c:tx>
          <c:spPr>
            <a:solidFill>
              <a:schemeClr val="bg1"/>
            </a:solidFill>
            <a:ln>
              <a:noFill/>
            </a:ln>
            <a:effectLst/>
          </c:spPr>
          <c:cat>
            <c:strRef>
              <c:f>'Inflow Summary'!$A$19:$A$30</c:f>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'Inflow Summary'!$C$19:$C$30</c:f>
              <c:numCache>
                <c:formatCode>General</c:formatCode>
                <c:ptCount val="12"/>
                <c:pt idx="0">
                  <c:v>1049.4000000000001</c:v>
                </c:pt>
                <c:pt idx="1">
                  <c:v>1822.1499999999999</c:v>
                </c:pt>
                <c:pt idx="2">
                  <c:v>3717.95</c:v>
                </c:pt>
                <c:pt idx="3">
                  <c:v>3980.6</c:v>
                </c:pt>
                <c:pt idx="4">
                  <c:v>3435.75</c:v>
                </c:pt>
                <c:pt idx="5">
                  <c:v>3920.3</c:v>
                </c:pt>
                <c:pt idx="6">
                  <c:v>5045.45</c:v>
                </c:pt>
                <c:pt idx="7">
                  <c:v>5670.95</c:v>
                </c:pt>
                <c:pt idx="8">
                  <c:v>3660.25</c:v>
                </c:pt>
                <c:pt idx="9">
                  <c:v>1723.0330308483492</c:v>
                </c:pt>
                <c:pt idx="10">
                  <c:v>1312.75</c:v>
                </c:pt>
                <c:pt idx="11">
                  <c:v>1218.55</c:v>
                </c:pt>
              </c:numCache>
            </c:numRef>
          </c:val>
          <c:extLst>
            <c:ext xmlns:c16="http://schemas.microsoft.com/office/drawing/2014/chart" uri="{C3380CC4-5D6E-409C-BE32-E72D297353CC}">
              <c16:uniqueId val="{00000001-E5C7-41A6-901F-A3B3053D78A4}"/>
            </c:ext>
          </c:extLst>
        </c:ser>
        <c:dLbls>
          <c:showLegendKey val="0"/>
          <c:showVal val="0"/>
          <c:showCatName val="0"/>
          <c:showSerName val="0"/>
          <c:showPercent val="0"/>
          <c:showBubbleSize val="0"/>
        </c:dLbls>
        <c:axId val="1338388336"/>
        <c:axId val="1338403216"/>
      </c:areaChart>
      <c:lineChart>
        <c:grouping val="standard"/>
        <c:varyColors val="0"/>
        <c:ser>
          <c:idx val="5"/>
          <c:order val="0"/>
          <c:tx>
            <c:strRef>
              <c:f>'Inflow Summary'!$B$18</c:f>
              <c:strCache>
                <c:ptCount val="1"/>
                <c:pt idx="0">
                  <c:v>historical (1981-2024)</c:v>
                </c:pt>
              </c:strCache>
            </c:strRef>
          </c:tx>
          <c:spPr>
            <a:ln w="31750" cap="rnd">
              <a:solidFill>
                <a:schemeClr val="bg1">
                  <a:lumMod val="65000"/>
                </a:schemeClr>
              </a:solidFill>
              <a:prstDash val="dash"/>
              <a:round/>
            </a:ln>
            <a:effectLst/>
          </c:spPr>
          <c:marker>
            <c:symbol val="none"/>
          </c:marker>
          <c:cat>
            <c:strRef>
              <c:f>'Inflow Summary'!$A$19:$A$30</c:f>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'Inflow Summary'!$B$19:$B$30</c:f>
              <c:numCache>
                <c:formatCode>General</c:formatCode>
                <c:ptCount val="12"/>
                <c:pt idx="0">
                  <c:v>2746.7624380609504</c:v>
                </c:pt>
                <c:pt idx="1">
                  <c:v>7728.8583037405324</c:v>
                </c:pt>
                <c:pt idx="2">
                  <c:v>8626.8831160648824</c:v>
                </c:pt>
                <c:pt idx="3">
                  <c:v>9544.4283185942077</c:v>
                </c:pt>
                <c:pt idx="4">
                  <c:v>8599.9470264385272</c:v>
                </c:pt>
                <c:pt idx="5">
                  <c:v>7474.4068193631429</c:v>
                </c:pt>
                <c:pt idx="6">
                  <c:v>7829.1687376080135</c:v>
                </c:pt>
                <c:pt idx="7">
                  <c:v>8728.1599235646536</c:v>
                </c:pt>
                <c:pt idx="8">
                  <c:v>7111.2717512650916</c:v>
                </c:pt>
                <c:pt idx="9">
                  <c:v>3485.987514193806</c:v>
                </c:pt>
                <c:pt idx="10">
                  <c:v>1861.0439318435981</c:v>
                </c:pt>
                <c:pt idx="11">
                  <c:v>1613.6393939393938</c:v>
                </c:pt>
              </c:numCache>
            </c:numRef>
          </c:val>
          <c:smooth val="0"/>
          <c:extLst>
            <c:ext xmlns:c16="http://schemas.microsoft.com/office/drawing/2014/chart" uri="{C3380CC4-5D6E-409C-BE32-E72D297353CC}">
              <c16:uniqueId val="{00000002-E5C7-41A6-901F-A3B3053D78A4}"/>
            </c:ext>
          </c:extLst>
        </c:ser>
        <c:ser>
          <c:idx val="0"/>
          <c:order val="1"/>
          <c:tx>
            <c:strRef>
              <c:f>'Inflow Summary'!$E$18</c:f>
              <c:strCache>
                <c:ptCount val="1"/>
                <c:pt idx="0">
                  <c:v>2021</c:v>
                </c:pt>
              </c:strCache>
            </c:strRef>
          </c:tx>
          <c:spPr>
            <a:ln w="12700" cap="rnd">
              <a:solidFill>
                <a:srgbClr val="FF0000">
                  <a:alpha val="50000"/>
                </a:srgbClr>
              </a:solidFill>
              <a:round/>
            </a:ln>
            <a:effectLst/>
          </c:spPr>
          <c:marker>
            <c:symbol val="none"/>
          </c:marker>
          <c:cat>
            <c:strRef>
              <c:f>'Inflow Summary'!$A$19:$A$30</c:f>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'Inflow Summary'!$E$19:$E$30</c:f>
              <c:numCache>
                <c:formatCode>General</c:formatCode>
                <c:ptCount val="12"/>
                <c:pt idx="0">
                  <c:v>3757</c:v>
                </c:pt>
                <c:pt idx="1">
                  <c:v>7254</c:v>
                </c:pt>
                <c:pt idx="2">
                  <c:v>9787</c:v>
                </c:pt>
                <c:pt idx="3">
                  <c:v>12767</c:v>
                </c:pt>
                <c:pt idx="4">
                  <c:v>8673</c:v>
                </c:pt>
                <c:pt idx="5">
                  <c:v>5354</c:v>
                </c:pt>
                <c:pt idx="6">
                  <c:v>5856</c:v>
                </c:pt>
                <c:pt idx="7">
                  <c:v>8033</c:v>
                </c:pt>
                <c:pt idx="8">
                  <c:v>8242</c:v>
                </c:pt>
                <c:pt idx="9">
                  <c:v>3184</c:v>
                </c:pt>
                <c:pt idx="10">
                  <c:v>1635</c:v>
                </c:pt>
                <c:pt idx="11">
                  <c:v>1580</c:v>
                </c:pt>
              </c:numCache>
            </c:numRef>
          </c:val>
          <c:smooth val="0"/>
          <c:extLst>
            <c:ext xmlns:c16="http://schemas.microsoft.com/office/drawing/2014/chart" uri="{C3380CC4-5D6E-409C-BE32-E72D297353CC}">
              <c16:uniqueId val="{00000003-E5C7-41A6-901F-A3B3053D78A4}"/>
            </c:ext>
          </c:extLst>
        </c:ser>
        <c:ser>
          <c:idx val="1"/>
          <c:order val="2"/>
          <c:tx>
            <c:strRef>
              <c:f>'Inflow Summary'!$F$18</c:f>
              <c:strCache>
                <c:ptCount val="1"/>
                <c:pt idx="0">
                  <c:v>2022</c:v>
                </c:pt>
              </c:strCache>
            </c:strRef>
          </c:tx>
          <c:spPr>
            <a:ln w="12700" cap="rnd">
              <a:solidFill>
                <a:srgbClr val="FFC000">
                  <a:alpha val="50000"/>
                </a:srgbClr>
              </a:solidFill>
              <a:round/>
            </a:ln>
            <a:effectLst/>
          </c:spPr>
          <c:marker>
            <c:symbol val="none"/>
          </c:marker>
          <c:cat>
            <c:strRef>
              <c:f>'Inflow Summary'!$A$19:$A$30</c:f>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'Inflow Summary'!$F$19:$F$30</c:f>
              <c:numCache>
                <c:formatCode>General</c:formatCode>
                <c:ptCount val="12"/>
                <c:pt idx="0">
                  <c:v>3410</c:v>
                </c:pt>
                <c:pt idx="1">
                  <c:v>14223</c:v>
                </c:pt>
                <c:pt idx="2">
                  <c:v>8194</c:v>
                </c:pt>
                <c:pt idx="3" formatCode="0">
                  <c:v>13443</c:v>
                </c:pt>
                <c:pt idx="4" formatCode="0">
                  <c:v>5517</c:v>
                </c:pt>
                <c:pt idx="5" formatCode="0">
                  <c:v>10648</c:v>
                </c:pt>
                <c:pt idx="6" formatCode="0">
                  <c:v>5764</c:v>
                </c:pt>
                <c:pt idx="7" formatCode="0">
                  <c:v>10080</c:v>
                </c:pt>
                <c:pt idx="8" formatCode="0">
                  <c:v>11220</c:v>
                </c:pt>
                <c:pt idx="9" formatCode="0">
                  <c:v>4127</c:v>
                </c:pt>
                <c:pt idx="10" formatCode="0">
                  <c:v>1945</c:v>
                </c:pt>
                <c:pt idx="11" formatCode="0">
                  <c:v>1233</c:v>
                </c:pt>
              </c:numCache>
            </c:numRef>
          </c:val>
          <c:smooth val="0"/>
          <c:extLst>
            <c:ext xmlns:c16="http://schemas.microsoft.com/office/drawing/2014/chart" uri="{C3380CC4-5D6E-409C-BE32-E72D297353CC}">
              <c16:uniqueId val="{00000004-E5C7-41A6-901F-A3B3053D78A4}"/>
            </c:ext>
          </c:extLst>
        </c:ser>
        <c:ser>
          <c:idx val="2"/>
          <c:order val="3"/>
          <c:tx>
            <c:strRef>
              <c:f>'Inflow Summary'!$G$18</c:f>
              <c:strCache>
                <c:ptCount val="1"/>
                <c:pt idx="0">
                  <c:v>2023</c:v>
                </c:pt>
              </c:strCache>
            </c:strRef>
          </c:tx>
          <c:spPr>
            <a:ln w="12700" cap="rnd">
              <a:solidFill>
                <a:srgbClr val="00B050">
                  <a:alpha val="50000"/>
                </a:srgbClr>
              </a:solidFill>
              <a:round/>
            </a:ln>
            <a:effectLst/>
          </c:spPr>
          <c:marker>
            <c:symbol val="none"/>
          </c:marker>
          <c:cat>
            <c:strRef>
              <c:f>'Inflow Summary'!$A$19:$A$30</c:f>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'Inflow Summary'!$G$19:$G$30</c:f>
              <c:numCache>
                <c:formatCode>General</c:formatCode>
                <c:ptCount val="12"/>
                <c:pt idx="0">
                  <c:v>1367</c:v>
                </c:pt>
                <c:pt idx="1">
                  <c:v>4730</c:v>
                </c:pt>
                <c:pt idx="2">
                  <c:v>6971</c:v>
                </c:pt>
                <c:pt idx="3" formatCode="0">
                  <c:v>6279</c:v>
                </c:pt>
                <c:pt idx="4" formatCode="0">
                  <c:v>4251</c:v>
                </c:pt>
                <c:pt idx="5" formatCode="0">
                  <c:v>3505</c:v>
                </c:pt>
                <c:pt idx="6" formatCode="0">
                  <c:v>7544</c:v>
                </c:pt>
                <c:pt idx="7" formatCode="0">
                  <c:v>11333</c:v>
                </c:pt>
                <c:pt idx="8" formatCode="0">
                  <c:v>3766</c:v>
                </c:pt>
                <c:pt idx="9" formatCode="0">
                  <c:v>1715</c:v>
                </c:pt>
                <c:pt idx="10" formatCode="0">
                  <c:v>1175</c:v>
                </c:pt>
                <c:pt idx="11" formatCode="0">
                  <c:v>1117</c:v>
                </c:pt>
              </c:numCache>
            </c:numRef>
          </c:val>
          <c:smooth val="0"/>
          <c:extLst>
            <c:ext xmlns:c16="http://schemas.microsoft.com/office/drawing/2014/chart" uri="{C3380CC4-5D6E-409C-BE32-E72D297353CC}">
              <c16:uniqueId val="{00000005-E5C7-41A6-901F-A3B3053D78A4}"/>
            </c:ext>
          </c:extLst>
        </c:ser>
        <c:ser>
          <c:idx val="3"/>
          <c:order val="4"/>
          <c:tx>
            <c:strRef>
              <c:f>'Inflow Summary'!$H$18</c:f>
              <c:strCache>
                <c:ptCount val="1"/>
                <c:pt idx="0">
                  <c:v>2024</c:v>
                </c:pt>
              </c:strCache>
            </c:strRef>
          </c:tx>
          <c:spPr>
            <a:ln w="12700" cap="rnd">
              <a:solidFill>
                <a:srgbClr val="0070C0">
                  <a:alpha val="50000"/>
                </a:srgbClr>
              </a:solidFill>
              <a:round/>
            </a:ln>
            <a:effectLst/>
          </c:spPr>
          <c:marker>
            <c:symbol val="none"/>
          </c:marker>
          <c:cat>
            <c:strRef>
              <c:f>'Inflow Summary'!$A$19:$A$30</c:f>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'Inflow Summary'!$H$19:$H$30</c:f>
              <c:numCache>
                <c:formatCode>General</c:formatCode>
                <c:ptCount val="12"/>
                <c:pt idx="0">
                  <c:v>1769</c:v>
                </c:pt>
                <c:pt idx="1">
                  <c:v>5294</c:v>
                </c:pt>
                <c:pt idx="2">
                  <c:v>11929</c:v>
                </c:pt>
                <c:pt idx="3" formatCode="0">
                  <c:v>10094</c:v>
                </c:pt>
                <c:pt idx="4" formatCode="0">
                  <c:v>6896</c:v>
                </c:pt>
                <c:pt idx="5" formatCode="0">
                  <c:v>6462</c:v>
                </c:pt>
                <c:pt idx="6" formatCode="0">
                  <c:v>5201</c:v>
                </c:pt>
                <c:pt idx="7" formatCode="0">
                  <c:v>6425</c:v>
                </c:pt>
                <c:pt idx="8" formatCode="0">
                  <c:v>6837</c:v>
                </c:pt>
                <c:pt idx="9" formatCode="0">
                  <c:v>2320</c:v>
                </c:pt>
                <c:pt idx="10" formatCode="0">
                  <c:v>1593</c:v>
                </c:pt>
                <c:pt idx="11" formatCode="0">
                  <c:v>1249</c:v>
                </c:pt>
              </c:numCache>
            </c:numRef>
          </c:val>
          <c:smooth val="0"/>
          <c:extLst>
            <c:ext xmlns:c16="http://schemas.microsoft.com/office/drawing/2014/chart" uri="{C3380CC4-5D6E-409C-BE32-E72D297353CC}">
              <c16:uniqueId val="{00000006-E5C7-41A6-901F-A3B3053D78A4}"/>
            </c:ext>
          </c:extLst>
        </c:ser>
        <c:ser>
          <c:idx val="4"/>
          <c:order val="5"/>
          <c:tx>
            <c:strRef>
              <c:f>'Inflow Summary'!$I$18</c:f>
              <c:strCache>
                <c:ptCount val="1"/>
                <c:pt idx="0">
                  <c:v>2025</c:v>
                </c:pt>
              </c:strCache>
            </c:strRef>
          </c:tx>
          <c:spPr>
            <a:ln w="31750" cap="rnd">
              <a:solidFill>
                <a:schemeClr val="tx1"/>
              </a:solidFill>
              <a:round/>
            </a:ln>
            <a:effectLst/>
          </c:spPr>
          <c:marker>
            <c:symbol val="none"/>
          </c:marker>
          <c:cat>
            <c:strRef>
              <c:f>'Inflow Summary'!$A$19:$A$30</c:f>
              <c:strCache>
                <c:ptCount val="12"/>
                <c:pt idx="0">
                  <c:v>October</c:v>
                </c:pt>
                <c:pt idx="1">
                  <c:v>November </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'Inflow Summary'!$I$19:$I$30</c:f>
              <c:numCache>
                <c:formatCode>General</c:formatCode>
                <c:ptCount val="12"/>
                <c:pt idx="0">
                  <c:v>1450</c:v>
                </c:pt>
                <c:pt idx="1">
                  <c:v>5427</c:v>
                </c:pt>
                <c:pt idx="2">
                  <c:v>8686</c:v>
                </c:pt>
                <c:pt idx="3">
                  <c:v>5863</c:v>
                </c:pt>
                <c:pt idx="4">
                  <c:v>6102</c:v>
                </c:pt>
                <c:pt idx="5">
                  <c:v>9019</c:v>
                </c:pt>
                <c:pt idx="6">
                  <c:v>7307</c:v>
                </c:pt>
                <c:pt idx="7">
                  <c:v>5369</c:v>
                </c:pt>
                <c:pt idx="8">
                  <c:v>3861</c:v>
                </c:pt>
                <c:pt idx="9">
                  <c:v>1871</c:v>
                </c:pt>
                <c:pt idx="10">
                  <c:v>1254</c:v>
                </c:pt>
                <c:pt idx="11">
                  <c:v>1045</c:v>
                </c:pt>
              </c:numCache>
            </c:numRef>
          </c:val>
          <c:smooth val="0"/>
          <c:extLst>
            <c:ext xmlns:c16="http://schemas.microsoft.com/office/drawing/2014/chart" uri="{C3380CC4-5D6E-409C-BE32-E72D297353CC}">
              <c16:uniqueId val="{00000007-E5C7-41A6-901F-A3B3053D78A4}"/>
            </c:ext>
          </c:extLst>
        </c:ser>
        <c:dLbls>
          <c:showLegendKey val="0"/>
          <c:showVal val="0"/>
          <c:showCatName val="0"/>
          <c:showSerName val="0"/>
          <c:showPercent val="0"/>
          <c:showBubbleSize val="0"/>
        </c:dLbls>
        <c:marker val="1"/>
        <c:smooth val="0"/>
        <c:axId val="1338388336"/>
        <c:axId val="1338403216"/>
      </c:lineChart>
      <c:catAx>
        <c:axId val="133838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38403216"/>
        <c:crosses val="autoZero"/>
        <c:auto val="1"/>
        <c:lblAlgn val="ctr"/>
        <c:lblOffset val="100"/>
        <c:noMultiLvlLbl val="0"/>
      </c:catAx>
      <c:valAx>
        <c:axId val="1338403216"/>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38388336"/>
        <c:crosses val="autoZero"/>
        <c:crossBetween val="between"/>
      </c:valAx>
      <c:spPr>
        <a:solidFill>
          <a:schemeClr val="bg1"/>
        </a:solid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err="1"/>
              <a:t>Riffe</a:t>
            </a:r>
            <a:r>
              <a:rPr lang="en-US" sz="1400" baseline="0" dirty="0"/>
              <a:t> Lake Elevations (Tacoma Power): Daily (ft)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0730533683289586E-2"/>
          <c:y val="8.8923702245552641E-2"/>
          <c:w val="0.93229415767473489"/>
          <c:h val="0.7715365266841645"/>
        </c:manualLayout>
      </c:layout>
      <c:areaChart>
        <c:grouping val="standard"/>
        <c:varyColors val="0"/>
        <c:ser>
          <c:idx val="1"/>
          <c:order val="0"/>
          <c:tx>
            <c:v>historical range</c:v>
          </c:tx>
          <c:spPr>
            <a:solidFill>
              <a:schemeClr val="bg1">
                <a:lumMod val="95000"/>
              </a:schemeClr>
            </a:solidFill>
            <a:ln>
              <a:noFill/>
            </a:ln>
            <a:effectLst/>
          </c:spPr>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Summary'!$C$3:$C$367</c:f>
              <c:numCache>
                <c:formatCode>General</c:formatCode>
                <c:ptCount val="365"/>
                <c:pt idx="0">
                  <c:v>764.34002685546875</c:v>
                </c:pt>
                <c:pt idx="1">
                  <c:v>764.29998779296875</c:v>
                </c:pt>
                <c:pt idx="2">
                  <c:v>764.52001953125</c:v>
                </c:pt>
                <c:pt idx="3">
                  <c:v>765.8900146484375</c:v>
                </c:pt>
                <c:pt idx="4">
                  <c:v>768.30999755859375</c:v>
                </c:pt>
                <c:pt idx="5">
                  <c:v>769.32000732421875</c:v>
                </c:pt>
                <c:pt idx="6">
                  <c:v>769.40997314453125</c:v>
                </c:pt>
                <c:pt idx="7">
                  <c:v>769.27001953125</c:v>
                </c:pt>
                <c:pt idx="8">
                  <c:v>769.22998046875</c:v>
                </c:pt>
                <c:pt idx="9">
                  <c:v>769</c:v>
                </c:pt>
                <c:pt idx="10">
                  <c:v>768.95001220703125</c:v>
                </c:pt>
                <c:pt idx="11">
                  <c:v>768.72998046875</c:v>
                </c:pt>
                <c:pt idx="12">
                  <c:v>768.40997314453125</c:v>
                </c:pt>
                <c:pt idx="13">
                  <c:v>768.09002685546875</c:v>
                </c:pt>
                <c:pt idx="14">
                  <c:v>767.719970703125</c:v>
                </c:pt>
                <c:pt idx="15">
                  <c:v>767.260009765625</c:v>
                </c:pt>
                <c:pt idx="16">
                  <c:v>766.760009765625</c:v>
                </c:pt>
                <c:pt idx="17">
                  <c:v>766.3499755859375</c:v>
                </c:pt>
                <c:pt idx="18">
                  <c:v>766.80999755859375</c:v>
                </c:pt>
                <c:pt idx="19">
                  <c:v>766.989990234375</c:v>
                </c:pt>
                <c:pt idx="20">
                  <c:v>766.719970703125</c:v>
                </c:pt>
                <c:pt idx="21">
                  <c:v>766.260009765625</c:v>
                </c:pt>
                <c:pt idx="22">
                  <c:v>765.44000244140625</c:v>
                </c:pt>
                <c:pt idx="23">
                  <c:v>764.79998779296875</c:v>
                </c:pt>
                <c:pt idx="24">
                  <c:v>764.34002685546875</c:v>
                </c:pt>
                <c:pt idx="25">
                  <c:v>764.29998779296875</c:v>
                </c:pt>
                <c:pt idx="26">
                  <c:v>764.29998779296875</c:v>
                </c:pt>
                <c:pt idx="27">
                  <c:v>764.21002197265625</c:v>
                </c:pt>
                <c:pt idx="28">
                  <c:v>763.92999267578125</c:v>
                </c:pt>
                <c:pt idx="29">
                  <c:v>763.42999267578125</c:v>
                </c:pt>
                <c:pt idx="30">
                  <c:v>764.1099853515625</c:v>
                </c:pt>
                <c:pt idx="31">
                  <c:v>765.47998046875</c:v>
                </c:pt>
                <c:pt idx="32">
                  <c:v>765.94000244140625</c:v>
                </c:pt>
                <c:pt idx="33">
                  <c:v>765.57000732421875</c:v>
                </c:pt>
                <c:pt idx="34">
                  <c:v>764.65997314453125</c:v>
                </c:pt>
                <c:pt idx="35">
                  <c:v>763.3800048828125</c:v>
                </c:pt>
                <c:pt idx="36">
                  <c:v>762.010009765625</c:v>
                </c:pt>
                <c:pt idx="37">
                  <c:v>760.54998779296875</c:v>
                </c:pt>
                <c:pt idx="38">
                  <c:v>766.96002197265625</c:v>
                </c:pt>
                <c:pt idx="39">
                  <c:v>767.72998046875</c:v>
                </c:pt>
                <c:pt idx="40">
                  <c:v>766.1199951171875</c:v>
                </c:pt>
                <c:pt idx="41">
                  <c:v>763.6400146484375</c:v>
                </c:pt>
                <c:pt idx="42">
                  <c:v>764.52001953125</c:v>
                </c:pt>
                <c:pt idx="43">
                  <c:v>765.989990234375</c:v>
                </c:pt>
                <c:pt idx="44">
                  <c:v>767.3599853515625</c:v>
                </c:pt>
                <c:pt idx="45">
                  <c:v>767.989990234375</c:v>
                </c:pt>
                <c:pt idx="46">
                  <c:v>768.1300048828125</c:v>
                </c:pt>
                <c:pt idx="47">
                  <c:v>767.77001953125</c:v>
                </c:pt>
                <c:pt idx="48">
                  <c:v>767.6300048828125</c:v>
                </c:pt>
                <c:pt idx="49">
                  <c:v>767.16998291015625</c:v>
                </c:pt>
                <c:pt idx="50">
                  <c:v>766.530029296875</c:v>
                </c:pt>
                <c:pt idx="51">
                  <c:v>765.57000732421875</c:v>
                </c:pt>
                <c:pt idx="52">
                  <c:v>764.42999267578125</c:v>
                </c:pt>
                <c:pt idx="53">
                  <c:v>763.52001953125</c:v>
                </c:pt>
                <c:pt idx="54">
                  <c:v>763.469970703125</c:v>
                </c:pt>
                <c:pt idx="55">
                  <c:v>764.42999267578125</c:v>
                </c:pt>
                <c:pt idx="56">
                  <c:v>765.15997314453125</c:v>
                </c:pt>
                <c:pt idx="57">
                  <c:v>765.3900146484375</c:v>
                </c:pt>
                <c:pt idx="58">
                  <c:v>765.21002197265625</c:v>
                </c:pt>
                <c:pt idx="59">
                  <c:v>767.719970703125</c:v>
                </c:pt>
                <c:pt idx="60">
                  <c:v>772.55999755859375</c:v>
                </c:pt>
                <c:pt idx="61">
                  <c:v>773.65997314453125</c:v>
                </c:pt>
                <c:pt idx="62">
                  <c:v>771.91998291015625</c:v>
                </c:pt>
                <c:pt idx="63">
                  <c:v>769.03997802734375</c:v>
                </c:pt>
                <c:pt idx="64">
                  <c:v>767.489990234375</c:v>
                </c:pt>
                <c:pt idx="65">
                  <c:v>766.719970703125</c:v>
                </c:pt>
                <c:pt idx="66">
                  <c:v>766.3499755859375</c:v>
                </c:pt>
                <c:pt idx="67">
                  <c:v>765.07000732421875</c:v>
                </c:pt>
                <c:pt idx="68">
                  <c:v>763.05999755859375</c:v>
                </c:pt>
                <c:pt idx="69">
                  <c:v>761.0999755859375</c:v>
                </c:pt>
                <c:pt idx="70">
                  <c:v>760.22991943359375</c:v>
                </c:pt>
                <c:pt idx="71">
                  <c:v>762.658935546875</c:v>
                </c:pt>
                <c:pt idx="72">
                  <c:v>763.1923828125</c:v>
                </c:pt>
                <c:pt idx="73">
                  <c:v>764.34002685546875</c:v>
                </c:pt>
                <c:pt idx="74">
                  <c:v>764.94000244140625</c:v>
                </c:pt>
                <c:pt idx="75">
                  <c:v>765.260009765625</c:v>
                </c:pt>
                <c:pt idx="76">
                  <c:v>765.07000732421875</c:v>
                </c:pt>
                <c:pt idx="77">
                  <c:v>764.34002685546875</c:v>
                </c:pt>
                <c:pt idx="78">
                  <c:v>763.05999755859375</c:v>
                </c:pt>
                <c:pt idx="79">
                  <c:v>761.19000244140625</c:v>
                </c:pt>
                <c:pt idx="80">
                  <c:v>759.17999267578125</c:v>
                </c:pt>
                <c:pt idx="81">
                  <c:v>757.346923828125</c:v>
                </c:pt>
                <c:pt idx="82">
                  <c:v>756.39349365234375</c:v>
                </c:pt>
                <c:pt idx="83">
                  <c:v>755.2811279296875</c:v>
                </c:pt>
                <c:pt idx="84">
                  <c:v>754.0098876953125</c:v>
                </c:pt>
                <c:pt idx="85">
                  <c:v>752.5570068359375</c:v>
                </c:pt>
                <c:pt idx="86">
                  <c:v>750.96795654296875</c:v>
                </c:pt>
                <c:pt idx="87">
                  <c:v>749.5491943359375</c:v>
                </c:pt>
                <c:pt idx="88">
                  <c:v>748.2098388671875</c:v>
                </c:pt>
                <c:pt idx="89">
                  <c:v>746.813720703125</c:v>
                </c:pt>
                <c:pt idx="90">
                  <c:v>751.0999755859375</c:v>
                </c:pt>
                <c:pt idx="91">
                  <c:v>753.75</c:v>
                </c:pt>
                <c:pt idx="92">
                  <c:v>755.66998291015625</c:v>
                </c:pt>
                <c:pt idx="93">
                  <c:v>761.19000244140625</c:v>
                </c:pt>
                <c:pt idx="94">
                  <c:v>764.1099853515625</c:v>
                </c:pt>
                <c:pt idx="95">
                  <c:v>764.3900146484375</c:v>
                </c:pt>
                <c:pt idx="96">
                  <c:v>763.8900146484375</c:v>
                </c:pt>
                <c:pt idx="97">
                  <c:v>762.6500244140625</c:v>
                </c:pt>
                <c:pt idx="98">
                  <c:v>761.1500244140625</c:v>
                </c:pt>
                <c:pt idx="99">
                  <c:v>759.6400146484375</c:v>
                </c:pt>
                <c:pt idx="100">
                  <c:v>757.8599853515625</c:v>
                </c:pt>
                <c:pt idx="101">
                  <c:v>756.30999755859375</c:v>
                </c:pt>
                <c:pt idx="102">
                  <c:v>755.30999755859375</c:v>
                </c:pt>
                <c:pt idx="103">
                  <c:v>755.1300048828125</c:v>
                </c:pt>
                <c:pt idx="104">
                  <c:v>754.95001220703125</c:v>
                </c:pt>
                <c:pt idx="105">
                  <c:v>754.59002685546875</c:v>
                </c:pt>
                <c:pt idx="106">
                  <c:v>753.989990234375</c:v>
                </c:pt>
                <c:pt idx="107">
                  <c:v>753.84002685546875</c:v>
                </c:pt>
                <c:pt idx="108">
                  <c:v>754.0999755859375</c:v>
                </c:pt>
                <c:pt idx="109">
                  <c:v>758.78997802734375</c:v>
                </c:pt>
                <c:pt idx="110">
                  <c:v>760.67999267578125</c:v>
                </c:pt>
                <c:pt idx="111">
                  <c:v>760.47998046875</c:v>
                </c:pt>
                <c:pt idx="112">
                  <c:v>760.53997802734375</c:v>
                </c:pt>
                <c:pt idx="113">
                  <c:v>760.5</c:v>
                </c:pt>
                <c:pt idx="114">
                  <c:v>759.90997314453125</c:v>
                </c:pt>
                <c:pt idx="115">
                  <c:v>759.1400146484375</c:v>
                </c:pt>
                <c:pt idx="116">
                  <c:v>758.42999267578125</c:v>
                </c:pt>
                <c:pt idx="117">
                  <c:v>757.34002685546875</c:v>
                </c:pt>
                <c:pt idx="118">
                  <c:v>756.34002685546875</c:v>
                </c:pt>
                <c:pt idx="119">
                  <c:v>755.030029296875</c:v>
                </c:pt>
                <c:pt idx="120">
                  <c:v>753.70001220703125</c:v>
                </c:pt>
                <c:pt idx="121">
                  <c:v>752.3599853515625</c:v>
                </c:pt>
                <c:pt idx="122">
                  <c:v>754.03997802734375</c:v>
                </c:pt>
                <c:pt idx="123">
                  <c:v>761.66998291015625</c:v>
                </c:pt>
                <c:pt idx="124">
                  <c:v>764.219970703125</c:v>
                </c:pt>
                <c:pt idx="125">
                  <c:v>764.94000244140625</c:v>
                </c:pt>
                <c:pt idx="126">
                  <c:v>764.58001708984375</c:v>
                </c:pt>
                <c:pt idx="127">
                  <c:v>764.219970703125</c:v>
                </c:pt>
                <c:pt idx="128">
                  <c:v>763.30999755859375</c:v>
                </c:pt>
                <c:pt idx="129">
                  <c:v>763.1300048828125</c:v>
                </c:pt>
                <c:pt idx="130">
                  <c:v>762.94000244140625</c:v>
                </c:pt>
                <c:pt idx="131">
                  <c:v>773.75</c:v>
                </c:pt>
                <c:pt idx="132">
                  <c:v>776.08001708984375</c:v>
                </c:pt>
                <c:pt idx="133">
                  <c:v>774.84002685546875</c:v>
                </c:pt>
                <c:pt idx="134">
                  <c:v>772.739990234375</c:v>
                </c:pt>
                <c:pt idx="135">
                  <c:v>770.46002197265625</c:v>
                </c:pt>
                <c:pt idx="136">
                  <c:v>768.09002685546875</c:v>
                </c:pt>
                <c:pt idx="137">
                  <c:v>765.530029296875</c:v>
                </c:pt>
                <c:pt idx="138">
                  <c:v>763.469970703125</c:v>
                </c:pt>
                <c:pt idx="139">
                  <c:v>761.8800048828125</c:v>
                </c:pt>
                <c:pt idx="140">
                  <c:v>761.280029296875</c:v>
                </c:pt>
                <c:pt idx="141">
                  <c:v>761.0999755859375</c:v>
                </c:pt>
                <c:pt idx="142">
                  <c:v>760.280029296875</c:v>
                </c:pt>
                <c:pt idx="143">
                  <c:v>759.32000732421875</c:v>
                </c:pt>
                <c:pt idx="144">
                  <c:v>758.59002685546875</c:v>
                </c:pt>
                <c:pt idx="145">
                  <c:v>758.95001220703125</c:v>
                </c:pt>
                <c:pt idx="146">
                  <c:v>758.77001953125</c:v>
                </c:pt>
                <c:pt idx="147">
                  <c:v>758.03997802734375</c:v>
                </c:pt>
                <c:pt idx="148">
                  <c:v>757.30999755859375</c:v>
                </c:pt>
                <c:pt idx="149">
                  <c:v>756.77001953125</c:v>
                </c:pt>
                <c:pt idx="150">
                  <c:v>756.219970703125</c:v>
                </c:pt>
                <c:pt idx="151">
                  <c:v>756.219970703125</c:v>
                </c:pt>
                <c:pt idx="152">
                  <c:v>756.219970703125</c:v>
                </c:pt>
                <c:pt idx="153">
                  <c:v>756.03997802734375</c:v>
                </c:pt>
                <c:pt idx="154">
                  <c:v>755.67999267578125</c:v>
                </c:pt>
                <c:pt idx="155">
                  <c:v>755.530029296875</c:v>
                </c:pt>
                <c:pt idx="156">
                  <c:v>756.08001708984375</c:v>
                </c:pt>
                <c:pt idx="157">
                  <c:v>756.44000244140625</c:v>
                </c:pt>
                <c:pt idx="158">
                  <c:v>756.95001220703125</c:v>
                </c:pt>
                <c:pt idx="159">
                  <c:v>757.53997802734375</c:v>
                </c:pt>
                <c:pt idx="160">
                  <c:v>758.40997314453125</c:v>
                </c:pt>
                <c:pt idx="161">
                  <c:v>759.22998046875</c:v>
                </c:pt>
                <c:pt idx="162">
                  <c:v>760</c:v>
                </c:pt>
                <c:pt idx="163">
                  <c:v>760.4000244140625</c:v>
                </c:pt>
                <c:pt idx="164">
                  <c:v>762.58001708984375</c:v>
                </c:pt>
                <c:pt idx="165">
                  <c:v>763.66998291015625</c:v>
                </c:pt>
                <c:pt idx="166">
                  <c:v>764.219970703125</c:v>
                </c:pt>
                <c:pt idx="167">
                  <c:v>764.219970703125</c:v>
                </c:pt>
                <c:pt idx="168">
                  <c:v>764.03997802734375</c:v>
                </c:pt>
                <c:pt idx="169">
                  <c:v>763.489990234375</c:v>
                </c:pt>
                <c:pt idx="170">
                  <c:v>763.1300048828125</c:v>
                </c:pt>
                <c:pt idx="171">
                  <c:v>762.94000244140625</c:v>
                </c:pt>
                <c:pt idx="172">
                  <c:v>763.8499755859375</c:v>
                </c:pt>
                <c:pt idx="173">
                  <c:v>765.489990234375</c:v>
                </c:pt>
                <c:pt idx="174">
                  <c:v>766.030029296875</c:v>
                </c:pt>
                <c:pt idx="175">
                  <c:v>766.219970703125</c:v>
                </c:pt>
                <c:pt idx="176">
                  <c:v>766.219970703125</c:v>
                </c:pt>
                <c:pt idx="177">
                  <c:v>766.030029296875</c:v>
                </c:pt>
                <c:pt idx="178">
                  <c:v>765.489990234375</c:v>
                </c:pt>
                <c:pt idx="179">
                  <c:v>765.66998291015625</c:v>
                </c:pt>
                <c:pt idx="180">
                  <c:v>765.8499755859375</c:v>
                </c:pt>
                <c:pt idx="181">
                  <c:v>766.4000244140625</c:v>
                </c:pt>
                <c:pt idx="182">
                  <c:v>766.760009765625</c:v>
                </c:pt>
                <c:pt idx="183">
                  <c:v>766.89263916015625</c:v>
                </c:pt>
                <c:pt idx="184">
                  <c:v>767.02886962890625</c:v>
                </c:pt>
                <c:pt idx="185">
                  <c:v>767.2218017578125</c:v>
                </c:pt>
                <c:pt idx="186">
                  <c:v>767.9141845703125</c:v>
                </c:pt>
                <c:pt idx="187">
                  <c:v>768.0390625</c:v>
                </c:pt>
                <c:pt idx="188">
                  <c:v>767.9368896484375</c:v>
                </c:pt>
                <c:pt idx="189">
                  <c:v>768.0390625</c:v>
                </c:pt>
                <c:pt idx="190">
                  <c:v>768.0504150390625</c:v>
                </c:pt>
                <c:pt idx="191">
                  <c:v>768.24334716796875</c:v>
                </c:pt>
                <c:pt idx="192">
                  <c:v>768.96978759765625</c:v>
                </c:pt>
                <c:pt idx="193">
                  <c:v>769.1173095703125</c:v>
                </c:pt>
                <c:pt idx="194">
                  <c:v>768.7200927734375</c:v>
                </c:pt>
                <c:pt idx="195">
                  <c:v>768.7882080078125</c:v>
                </c:pt>
                <c:pt idx="196">
                  <c:v>769.0946044921875</c:v>
                </c:pt>
                <c:pt idx="197">
                  <c:v>769.03790283203125</c:v>
                </c:pt>
                <c:pt idx="198">
                  <c:v>769.128662109375</c:v>
                </c:pt>
                <c:pt idx="199">
                  <c:v>769.4124755859375</c:v>
                </c:pt>
                <c:pt idx="200">
                  <c:v>769.79833984375</c:v>
                </c:pt>
                <c:pt idx="201">
                  <c:v>769.3670654296875</c:v>
                </c:pt>
                <c:pt idx="202">
                  <c:v>769.4805908203125</c:v>
                </c:pt>
                <c:pt idx="203">
                  <c:v>769.61676025390625</c:v>
                </c:pt>
                <c:pt idx="204">
                  <c:v>769.46923828125</c:v>
                </c:pt>
                <c:pt idx="205">
                  <c:v>769.55999755859375</c:v>
                </c:pt>
                <c:pt idx="206">
                  <c:v>769.9005126953125</c:v>
                </c:pt>
                <c:pt idx="207">
                  <c:v>770.17291259765625</c:v>
                </c:pt>
                <c:pt idx="208">
                  <c:v>769.8551025390625</c:v>
                </c:pt>
                <c:pt idx="209">
                  <c:v>769.73028564453125</c:v>
                </c:pt>
                <c:pt idx="210">
                  <c:v>769.79833984375</c:v>
                </c:pt>
                <c:pt idx="211">
                  <c:v>769.73028564453125</c:v>
                </c:pt>
                <c:pt idx="212">
                  <c:v>769.60540771484375</c:v>
                </c:pt>
                <c:pt idx="213">
                  <c:v>769.79833984375</c:v>
                </c:pt>
                <c:pt idx="214">
                  <c:v>769.9005126953125</c:v>
                </c:pt>
                <c:pt idx="215">
                  <c:v>769.70758056640625</c:v>
                </c:pt>
                <c:pt idx="216">
                  <c:v>769.65081787109375</c:v>
                </c:pt>
                <c:pt idx="217">
                  <c:v>769.8323974609375</c:v>
                </c:pt>
                <c:pt idx="218">
                  <c:v>769.7642822265625</c:v>
                </c:pt>
                <c:pt idx="219">
                  <c:v>769.79833984375</c:v>
                </c:pt>
                <c:pt idx="220">
                  <c:v>769.9913330078125</c:v>
                </c:pt>
                <c:pt idx="221">
                  <c:v>770.16156005859375</c:v>
                </c:pt>
                <c:pt idx="222">
                  <c:v>770.26373291015625</c:v>
                </c:pt>
                <c:pt idx="223">
                  <c:v>770.18426513671875</c:v>
                </c:pt>
                <c:pt idx="224">
                  <c:v>770.30914306640625</c:v>
                </c:pt>
                <c:pt idx="225">
                  <c:v>770.26373291015625</c:v>
                </c:pt>
                <c:pt idx="226">
                  <c:v>770.41998291015625</c:v>
                </c:pt>
                <c:pt idx="227">
                  <c:v>771.03997802734375</c:v>
                </c:pt>
                <c:pt idx="228">
                  <c:v>771.83001708984375</c:v>
                </c:pt>
                <c:pt idx="229">
                  <c:v>772.22998046875</c:v>
                </c:pt>
                <c:pt idx="230">
                  <c:v>773</c:v>
                </c:pt>
                <c:pt idx="231">
                  <c:v>773.989990234375</c:v>
                </c:pt>
                <c:pt idx="232">
                  <c:v>775.05999755859375</c:v>
                </c:pt>
                <c:pt idx="233">
                  <c:v>776.030029296875</c:v>
                </c:pt>
                <c:pt idx="234">
                  <c:v>776.530029296875</c:v>
                </c:pt>
                <c:pt idx="235">
                  <c:v>777.02001953125</c:v>
                </c:pt>
                <c:pt idx="236">
                  <c:v>777.15997314453125</c:v>
                </c:pt>
                <c:pt idx="237">
                  <c:v>777.19000244140625</c:v>
                </c:pt>
                <c:pt idx="238">
                  <c:v>776.8599853515625</c:v>
                </c:pt>
                <c:pt idx="239">
                  <c:v>776.82000732421875</c:v>
                </c:pt>
                <c:pt idx="240">
                  <c:v>776.82000732421875</c:v>
                </c:pt>
                <c:pt idx="241">
                  <c:v>777.15997314453125</c:v>
                </c:pt>
                <c:pt idx="242">
                  <c:v>777.09002685546875</c:v>
                </c:pt>
                <c:pt idx="243">
                  <c:v>777.0999755859375</c:v>
                </c:pt>
                <c:pt idx="244">
                  <c:v>776.95001220703125</c:v>
                </c:pt>
                <c:pt idx="245">
                  <c:v>776.92999267578125</c:v>
                </c:pt>
                <c:pt idx="246">
                  <c:v>777.07000732421875</c:v>
                </c:pt>
                <c:pt idx="247">
                  <c:v>777.219970703125</c:v>
                </c:pt>
                <c:pt idx="248">
                  <c:v>777.02001953125</c:v>
                </c:pt>
                <c:pt idx="249">
                  <c:v>777.16998291015625</c:v>
                </c:pt>
                <c:pt idx="250">
                  <c:v>777.30999755859375</c:v>
                </c:pt>
                <c:pt idx="251">
                  <c:v>777.489990234375</c:v>
                </c:pt>
                <c:pt idx="252">
                  <c:v>777.489990234375</c:v>
                </c:pt>
                <c:pt idx="253">
                  <c:v>777.58001708984375</c:v>
                </c:pt>
                <c:pt idx="254">
                  <c:v>777.4000244140625</c:v>
                </c:pt>
                <c:pt idx="255">
                  <c:v>777.08001708984375</c:v>
                </c:pt>
                <c:pt idx="256">
                  <c:v>777.030029296875</c:v>
                </c:pt>
                <c:pt idx="257">
                  <c:v>776.94000244140625</c:v>
                </c:pt>
                <c:pt idx="258">
                  <c:v>777.29998779296875</c:v>
                </c:pt>
                <c:pt idx="259">
                  <c:v>777.29998779296875</c:v>
                </c:pt>
                <c:pt idx="260">
                  <c:v>777.29998779296875</c:v>
                </c:pt>
                <c:pt idx="261">
                  <c:v>777.239990234375</c:v>
                </c:pt>
                <c:pt idx="262">
                  <c:v>777.280029296875</c:v>
                </c:pt>
                <c:pt idx="263">
                  <c:v>777.3800048828125</c:v>
                </c:pt>
                <c:pt idx="264">
                  <c:v>777.42999267578125</c:v>
                </c:pt>
                <c:pt idx="265">
                  <c:v>777.65997314453125</c:v>
                </c:pt>
                <c:pt idx="266">
                  <c:v>777.510009765625</c:v>
                </c:pt>
                <c:pt idx="267">
                  <c:v>777.30999755859375</c:v>
                </c:pt>
                <c:pt idx="268">
                  <c:v>777.53997802734375</c:v>
                </c:pt>
                <c:pt idx="269">
                  <c:v>777.8599853515625</c:v>
                </c:pt>
                <c:pt idx="270">
                  <c:v>777.77001953125</c:v>
                </c:pt>
                <c:pt idx="271">
                  <c:v>778.1300048828125</c:v>
                </c:pt>
                <c:pt idx="272">
                  <c:v>778.219970703125</c:v>
                </c:pt>
                <c:pt idx="273">
                  <c:v>778.219970703125</c:v>
                </c:pt>
                <c:pt idx="274">
                  <c:v>778.17999267578125</c:v>
                </c:pt>
                <c:pt idx="275">
                  <c:v>778.219970703125</c:v>
                </c:pt>
                <c:pt idx="276">
                  <c:v>778.3599853515625</c:v>
                </c:pt>
                <c:pt idx="277">
                  <c:v>778.27001953125</c:v>
                </c:pt>
                <c:pt idx="278">
                  <c:v>778.27001953125</c:v>
                </c:pt>
                <c:pt idx="279">
                  <c:v>777.9000244140625</c:v>
                </c:pt>
                <c:pt idx="280">
                  <c:v>777.53997802734375</c:v>
                </c:pt>
                <c:pt idx="281">
                  <c:v>777.9000244140625</c:v>
                </c:pt>
                <c:pt idx="282">
                  <c:v>777.989990234375</c:v>
                </c:pt>
                <c:pt idx="283">
                  <c:v>777.9000244140625</c:v>
                </c:pt>
                <c:pt idx="284">
                  <c:v>777.8599853515625</c:v>
                </c:pt>
                <c:pt idx="285">
                  <c:v>777.719970703125</c:v>
                </c:pt>
                <c:pt idx="286">
                  <c:v>777.60748291015625</c:v>
                </c:pt>
                <c:pt idx="287">
                  <c:v>777.77001953125</c:v>
                </c:pt>
                <c:pt idx="288">
                  <c:v>777.66998291015625</c:v>
                </c:pt>
                <c:pt idx="289">
                  <c:v>777.72998046875</c:v>
                </c:pt>
                <c:pt idx="290">
                  <c:v>777.719970703125</c:v>
                </c:pt>
                <c:pt idx="291">
                  <c:v>777.80999755859375</c:v>
                </c:pt>
                <c:pt idx="292">
                  <c:v>777.780029296875</c:v>
                </c:pt>
                <c:pt idx="293">
                  <c:v>777.6300048828125</c:v>
                </c:pt>
                <c:pt idx="294">
                  <c:v>777.6500244140625</c:v>
                </c:pt>
                <c:pt idx="295">
                  <c:v>777.780029296875</c:v>
                </c:pt>
                <c:pt idx="296">
                  <c:v>777.78997802734375</c:v>
                </c:pt>
                <c:pt idx="297">
                  <c:v>777.79998779296875</c:v>
                </c:pt>
                <c:pt idx="298">
                  <c:v>777.969970703125</c:v>
                </c:pt>
                <c:pt idx="299">
                  <c:v>778.0999755859375</c:v>
                </c:pt>
                <c:pt idx="300">
                  <c:v>778</c:v>
                </c:pt>
                <c:pt idx="301">
                  <c:v>777.989990234375</c:v>
                </c:pt>
                <c:pt idx="302">
                  <c:v>778.03997802734375</c:v>
                </c:pt>
                <c:pt idx="303">
                  <c:v>778</c:v>
                </c:pt>
                <c:pt idx="304">
                  <c:v>777.92999267578125</c:v>
                </c:pt>
                <c:pt idx="305">
                  <c:v>777.969970703125</c:v>
                </c:pt>
                <c:pt idx="306">
                  <c:v>777.8699951171875</c:v>
                </c:pt>
                <c:pt idx="307">
                  <c:v>777.5999755859375</c:v>
                </c:pt>
                <c:pt idx="308">
                  <c:v>777.30999755859375</c:v>
                </c:pt>
                <c:pt idx="309">
                  <c:v>777.219970703125</c:v>
                </c:pt>
                <c:pt idx="310">
                  <c:v>777.219970703125</c:v>
                </c:pt>
                <c:pt idx="311">
                  <c:v>777.16998291015625</c:v>
                </c:pt>
                <c:pt idx="312">
                  <c:v>777.16998291015625</c:v>
                </c:pt>
                <c:pt idx="313">
                  <c:v>777.08001708984375</c:v>
                </c:pt>
                <c:pt idx="314">
                  <c:v>776.94000244140625</c:v>
                </c:pt>
                <c:pt idx="315">
                  <c:v>776.719970703125</c:v>
                </c:pt>
                <c:pt idx="316">
                  <c:v>776.58001708984375</c:v>
                </c:pt>
                <c:pt idx="317">
                  <c:v>776.3499755859375</c:v>
                </c:pt>
                <c:pt idx="318">
                  <c:v>775.97998046875</c:v>
                </c:pt>
                <c:pt idx="319">
                  <c:v>775.66998291015625</c:v>
                </c:pt>
                <c:pt idx="320">
                  <c:v>775.29998779296875</c:v>
                </c:pt>
                <c:pt idx="321">
                  <c:v>774.97998046875</c:v>
                </c:pt>
                <c:pt idx="322">
                  <c:v>774.65997314453125</c:v>
                </c:pt>
                <c:pt idx="323">
                  <c:v>774.29998779296875</c:v>
                </c:pt>
                <c:pt idx="324">
                  <c:v>773.92999267578125</c:v>
                </c:pt>
                <c:pt idx="325">
                  <c:v>773.52001953125</c:v>
                </c:pt>
                <c:pt idx="326">
                  <c:v>773.1099853515625</c:v>
                </c:pt>
                <c:pt idx="327">
                  <c:v>772.78997802734375</c:v>
                </c:pt>
                <c:pt idx="328">
                  <c:v>772.3800048828125</c:v>
                </c:pt>
                <c:pt idx="329">
                  <c:v>772.28997802734375</c:v>
                </c:pt>
                <c:pt idx="330">
                  <c:v>771.8800048828125</c:v>
                </c:pt>
                <c:pt idx="331">
                  <c:v>771.46002197265625</c:v>
                </c:pt>
                <c:pt idx="332">
                  <c:v>770.96002197265625</c:v>
                </c:pt>
                <c:pt idx="333">
                  <c:v>770.6400146484375</c:v>
                </c:pt>
                <c:pt idx="334">
                  <c:v>770.22998046875</c:v>
                </c:pt>
                <c:pt idx="335">
                  <c:v>769.72998046875</c:v>
                </c:pt>
                <c:pt idx="336">
                  <c:v>769.27001953125</c:v>
                </c:pt>
                <c:pt idx="337">
                  <c:v>769.09002685546875</c:v>
                </c:pt>
                <c:pt idx="338">
                  <c:v>768.3599853515625</c:v>
                </c:pt>
                <c:pt idx="339">
                  <c:v>768.30999755859375</c:v>
                </c:pt>
                <c:pt idx="340">
                  <c:v>767.719970703125</c:v>
                </c:pt>
                <c:pt idx="341">
                  <c:v>767.16998291015625</c:v>
                </c:pt>
                <c:pt idx="342">
                  <c:v>766.6300048828125</c:v>
                </c:pt>
                <c:pt idx="343">
                  <c:v>765.989990234375</c:v>
                </c:pt>
                <c:pt idx="344">
                  <c:v>765.47998046875</c:v>
                </c:pt>
                <c:pt idx="345">
                  <c:v>764.97998046875</c:v>
                </c:pt>
                <c:pt idx="346">
                  <c:v>764.57000732421875</c:v>
                </c:pt>
                <c:pt idx="347">
                  <c:v>764.1099853515625</c:v>
                </c:pt>
                <c:pt idx="348">
                  <c:v>763.65997314453125</c:v>
                </c:pt>
                <c:pt idx="349">
                  <c:v>763.25</c:v>
                </c:pt>
                <c:pt idx="350">
                  <c:v>763.28997802734375</c:v>
                </c:pt>
                <c:pt idx="351">
                  <c:v>763.91998291015625</c:v>
                </c:pt>
                <c:pt idx="352">
                  <c:v>764.84002685546875</c:v>
                </c:pt>
                <c:pt idx="353">
                  <c:v>765.21002197265625</c:v>
                </c:pt>
                <c:pt idx="354">
                  <c:v>765.3499755859375</c:v>
                </c:pt>
                <c:pt idx="355">
                  <c:v>765.3900146484375</c:v>
                </c:pt>
                <c:pt idx="356">
                  <c:v>765.3499755859375</c:v>
                </c:pt>
                <c:pt idx="357">
                  <c:v>765.29998779296875</c:v>
                </c:pt>
                <c:pt idx="358">
                  <c:v>765.260009765625</c:v>
                </c:pt>
                <c:pt idx="359">
                  <c:v>765.1199951171875</c:v>
                </c:pt>
                <c:pt idx="360">
                  <c:v>764.97998046875</c:v>
                </c:pt>
                <c:pt idx="361">
                  <c:v>765.030029296875</c:v>
                </c:pt>
                <c:pt idx="362">
                  <c:v>764.94000244140625</c:v>
                </c:pt>
                <c:pt idx="363">
                  <c:v>764.84002685546875</c:v>
                </c:pt>
                <c:pt idx="364">
                  <c:v>764.57000732421875</c:v>
                </c:pt>
              </c:numCache>
            </c:numRef>
          </c:val>
          <c:extLst>
            <c:ext xmlns:c16="http://schemas.microsoft.com/office/drawing/2014/chart" uri="{C3380CC4-5D6E-409C-BE32-E72D297353CC}">
              <c16:uniqueId val="{00000000-1315-4DC9-A6C7-1C27E659762B}"/>
            </c:ext>
          </c:extLst>
        </c:ser>
        <c:ser>
          <c:idx val="0"/>
          <c:order val="1"/>
          <c:tx>
            <c:strRef>
              <c:f>'Reservoir Summary'!$B$2</c:f>
              <c:strCache>
                <c:ptCount val="1"/>
                <c:pt idx="0">
                  <c:v>min</c:v>
                </c:pt>
              </c:strCache>
            </c:strRef>
          </c:tx>
          <c:spPr>
            <a:solidFill>
              <a:schemeClr val="bg1"/>
            </a:solidFill>
            <a:ln>
              <a:noFill/>
            </a:ln>
            <a:effectLst/>
          </c:spPr>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Summary'!$B$3:$B$367</c:f>
              <c:numCache>
                <c:formatCode>General</c:formatCode>
                <c:ptCount val="365"/>
                <c:pt idx="0">
                  <c:v>708.55194091796875</c:v>
                </c:pt>
                <c:pt idx="1">
                  <c:v>708.05389404296875</c:v>
                </c:pt>
                <c:pt idx="2">
                  <c:v>707.5382080078125</c:v>
                </c:pt>
                <c:pt idx="3">
                  <c:v>707.15130615234375</c:v>
                </c:pt>
                <c:pt idx="4">
                  <c:v>706.54193115234375</c:v>
                </c:pt>
                <c:pt idx="5">
                  <c:v>705.93426513671875</c:v>
                </c:pt>
                <c:pt idx="6">
                  <c:v>705.56280517578125</c:v>
                </c:pt>
                <c:pt idx="7">
                  <c:v>705.17535400390625</c:v>
                </c:pt>
                <c:pt idx="8">
                  <c:v>704.70074462890625</c:v>
                </c:pt>
                <c:pt idx="9">
                  <c:v>704.03753662109375</c:v>
                </c:pt>
                <c:pt idx="10">
                  <c:v>703.717529296875</c:v>
                </c:pt>
                <c:pt idx="11">
                  <c:v>703.43878173828125</c:v>
                </c:pt>
                <c:pt idx="12">
                  <c:v>703.1048583984375</c:v>
                </c:pt>
                <c:pt idx="13">
                  <c:v>702.76446533203125</c:v>
                </c:pt>
                <c:pt idx="14">
                  <c:v>702.5469970703125</c:v>
                </c:pt>
                <c:pt idx="15">
                  <c:v>701.98675537109375</c:v>
                </c:pt>
                <c:pt idx="16">
                  <c:v>701.6060791015625</c:v>
                </c:pt>
                <c:pt idx="17">
                  <c:v>701.28448486328125</c:v>
                </c:pt>
                <c:pt idx="18">
                  <c:v>700.961669921875</c:v>
                </c:pt>
                <c:pt idx="19">
                  <c:v>700.33367919921875</c:v>
                </c:pt>
                <c:pt idx="20">
                  <c:v>699.741455078125</c:v>
                </c:pt>
                <c:pt idx="21">
                  <c:v>699.68560791015625</c:v>
                </c:pt>
                <c:pt idx="22">
                  <c:v>699.460693359375</c:v>
                </c:pt>
                <c:pt idx="23">
                  <c:v>698.6507568359375</c:v>
                </c:pt>
                <c:pt idx="24">
                  <c:v>697.7884521484375</c:v>
                </c:pt>
                <c:pt idx="25">
                  <c:v>696.92584228515625</c:v>
                </c:pt>
                <c:pt idx="26">
                  <c:v>696.089111328125</c:v>
                </c:pt>
                <c:pt idx="27">
                  <c:v>695.29376220703125</c:v>
                </c:pt>
                <c:pt idx="28">
                  <c:v>694.48577880859375</c:v>
                </c:pt>
                <c:pt idx="29">
                  <c:v>693.60546875</c:v>
                </c:pt>
                <c:pt idx="30">
                  <c:v>692.79461669921875</c:v>
                </c:pt>
                <c:pt idx="31">
                  <c:v>692.046875</c:v>
                </c:pt>
                <c:pt idx="32">
                  <c:v>692.23309326171875</c:v>
                </c:pt>
                <c:pt idx="33">
                  <c:v>692.53802490234375</c:v>
                </c:pt>
                <c:pt idx="34">
                  <c:v>693.44873046875</c:v>
                </c:pt>
                <c:pt idx="35">
                  <c:v>695.10614013671875</c:v>
                </c:pt>
                <c:pt idx="36">
                  <c:v>695.966796875</c:v>
                </c:pt>
                <c:pt idx="37">
                  <c:v>697.97955322265625</c:v>
                </c:pt>
                <c:pt idx="38">
                  <c:v>699.55828857421875</c:v>
                </c:pt>
                <c:pt idx="39">
                  <c:v>700.160888671875</c:v>
                </c:pt>
                <c:pt idx="40">
                  <c:v>700.68951416015625</c:v>
                </c:pt>
                <c:pt idx="41">
                  <c:v>701.41424560546875</c:v>
                </c:pt>
                <c:pt idx="42">
                  <c:v>702.226806640625</c:v>
                </c:pt>
                <c:pt idx="43">
                  <c:v>702.87158203125</c:v>
                </c:pt>
                <c:pt idx="44">
                  <c:v>703.34259033203125</c:v>
                </c:pt>
                <c:pt idx="45">
                  <c:v>703.59637451171875</c:v>
                </c:pt>
                <c:pt idx="46">
                  <c:v>703.69708251953125</c:v>
                </c:pt>
                <c:pt idx="47">
                  <c:v>703.61041259765625</c:v>
                </c:pt>
                <c:pt idx="48">
                  <c:v>703.85455322265625</c:v>
                </c:pt>
                <c:pt idx="49">
                  <c:v>704.3515625</c:v>
                </c:pt>
                <c:pt idx="50">
                  <c:v>704.21142578125</c:v>
                </c:pt>
                <c:pt idx="51">
                  <c:v>704.12310791015625</c:v>
                </c:pt>
                <c:pt idx="52">
                  <c:v>704.095458984375</c:v>
                </c:pt>
                <c:pt idx="53">
                  <c:v>704.12310791015625</c:v>
                </c:pt>
                <c:pt idx="54">
                  <c:v>703.3499755859375</c:v>
                </c:pt>
                <c:pt idx="55">
                  <c:v>702.08001708984375</c:v>
                </c:pt>
                <c:pt idx="56">
                  <c:v>700.989990234375</c:v>
                </c:pt>
                <c:pt idx="57">
                  <c:v>700.08001708984375</c:v>
                </c:pt>
                <c:pt idx="58">
                  <c:v>699.16998291015625</c:v>
                </c:pt>
                <c:pt idx="59">
                  <c:v>698.260009765625</c:v>
                </c:pt>
                <c:pt idx="60">
                  <c:v>696.989990234375</c:v>
                </c:pt>
                <c:pt idx="61">
                  <c:v>695.719970703125</c:v>
                </c:pt>
                <c:pt idx="62">
                  <c:v>694.45001220703125</c:v>
                </c:pt>
                <c:pt idx="63">
                  <c:v>693.53997802734375</c:v>
                </c:pt>
                <c:pt idx="64">
                  <c:v>692.27001953125</c:v>
                </c:pt>
                <c:pt idx="65">
                  <c:v>691.3599853515625</c:v>
                </c:pt>
                <c:pt idx="66">
                  <c:v>690.45001220703125</c:v>
                </c:pt>
                <c:pt idx="67">
                  <c:v>689.719970703125</c:v>
                </c:pt>
                <c:pt idx="68">
                  <c:v>689</c:v>
                </c:pt>
                <c:pt idx="69">
                  <c:v>687.90997314453125</c:v>
                </c:pt>
                <c:pt idx="70">
                  <c:v>686.82000732421875</c:v>
                </c:pt>
                <c:pt idx="71">
                  <c:v>684.82000732421875</c:v>
                </c:pt>
                <c:pt idx="72">
                  <c:v>682.82000732421875</c:v>
                </c:pt>
                <c:pt idx="73">
                  <c:v>680.46002197265625</c:v>
                </c:pt>
                <c:pt idx="74">
                  <c:v>678.46002197265625</c:v>
                </c:pt>
                <c:pt idx="75">
                  <c:v>677.3699951171875</c:v>
                </c:pt>
                <c:pt idx="76">
                  <c:v>676.46002197265625</c:v>
                </c:pt>
                <c:pt idx="77">
                  <c:v>675.91998291015625</c:v>
                </c:pt>
                <c:pt idx="78">
                  <c:v>675.010009765625</c:v>
                </c:pt>
                <c:pt idx="79">
                  <c:v>674.0999755859375</c:v>
                </c:pt>
                <c:pt idx="80">
                  <c:v>673.010009765625</c:v>
                </c:pt>
                <c:pt idx="81">
                  <c:v>672.0999755859375</c:v>
                </c:pt>
                <c:pt idx="82">
                  <c:v>671.3699951171875</c:v>
                </c:pt>
                <c:pt idx="83">
                  <c:v>670.83001708984375</c:v>
                </c:pt>
                <c:pt idx="84">
                  <c:v>670.6500244140625</c:v>
                </c:pt>
                <c:pt idx="85">
                  <c:v>670.280029296875</c:v>
                </c:pt>
                <c:pt idx="86">
                  <c:v>669.55999755859375</c:v>
                </c:pt>
                <c:pt idx="87">
                  <c:v>669.010009765625</c:v>
                </c:pt>
                <c:pt idx="88">
                  <c:v>668.469970703125</c:v>
                </c:pt>
                <c:pt idx="89">
                  <c:v>667.739990234375</c:v>
                </c:pt>
                <c:pt idx="90">
                  <c:v>667.19000244140625</c:v>
                </c:pt>
                <c:pt idx="91">
                  <c:v>667.010009765625</c:v>
                </c:pt>
                <c:pt idx="92">
                  <c:v>666.6500244140625</c:v>
                </c:pt>
                <c:pt idx="93">
                  <c:v>665.91998291015625</c:v>
                </c:pt>
                <c:pt idx="94">
                  <c:v>665.20001220703125</c:v>
                </c:pt>
                <c:pt idx="95">
                  <c:v>664.83001708984375</c:v>
                </c:pt>
                <c:pt idx="96">
                  <c:v>664.6500244140625</c:v>
                </c:pt>
                <c:pt idx="97">
                  <c:v>664.83001708984375</c:v>
                </c:pt>
                <c:pt idx="98">
                  <c:v>664.6500244140625</c:v>
                </c:pt>
                <c:pt idx="99">
                  <c:v>664.469970703125</c:v>
                </c:pt>
                <c:pt idx="100">
                  <c:v>664.1099853515625</c:v>
                </c:pt>
                <c:pt idx="101">
                  <c:v>663.91998291015625</c:v>
                </c:pt>
                <c:pt idx="102">
                  <c:v>663.20001220703125</c:v>
                </c:pt>
                <c:pt idx="103">
                  <c:v>662.83001708984375</c:v>
                </c:pt>
                <c:pt idx="104">
                  <c:v>662.28997802734375</c:v>
                </c:pt>
                <c:pt idx="105">
                  <c:v>661.739990234375</c:v>
                </c:pt>
                <c:pt idx="106">
                  <c:v>661.02001953125</c:v>
                </c:pt>
                <c:pt idx="107">
                  <c:v>659.92999267578125</c:v>
                </c:pt>
                <c:pt idx="108">
                  <c:v>659.20001220703125</c:v>
                </c:pt>
                <c:pt idx="109">
                  <c:v>658.6500244140625</c:v>
                </c:pt>
                <c:pt idx="110">
                  <c:v>657.92999267578125</c:v>
                </c:pt>
                <c:pt idx="111">
                  <c:v>657.55999755859375</c:v>
                </c:pt>
                <c:pt idx="112">
                  <c:v>657.3800048828125</c:v>
                </c:pt>
                <c:pt idx="113">
                  <c:v>657.02001953125</c:v>
                </c:pt>
                <c:pt idx="114">
                  <c:v>656.469970703125</c:v>
                </c:pt>
                <c:pt idx="115">
                  <c:v>655.75</c:v>
                </c:pt>
                <c:pt idx="116">
                  <c:v>655.20001220703125</c:v>
                </c:pt>
                <c:pt idx="117">
                  <c:v>654.47998046875</c:v>
                </c:pt>
                <c:pt idx="118">
                  <c:v>653.92999267578125</c:v>
                </c:pt>
                <c:pt idx="119">
                  <c:v>653.57000732421875</c:v>
                </c:pt>
                <c:pt idx="120">
                  <c:v>652.84002685546875</c:v>
                </c:pt>
                <c:pt idx="121">
                  <c:v>652.47998046875</c:v>
                </c:pt>
                <c:pt idx="122">
                  <c:v>651.92999267578125</c:v>
                </c:pt>
                <c:pt idx="123">
                  <c:v>651.57000732421875</c:v>
                </c:pt>
                <c:pt idx="124">
                  <c:v>651.3800048828125</c:v>
                </c:pt>
                <c:pt idx="125">
                  <c:v>651.57000732421875</c:v>
                </c:pt>
                <c:pt idx="126">
                  <c:v>652.1099853515625</c:v>
                </c:pt>
                <c:pt idx="127">
                  <c:v>652.95001220703125</c:v>
                </c:pt>
                <c:pt idx="128">
                  <c:v>653.20001220703125</c:v>
                </c:pt>
                <c:pt idx="129">
                  <c:v>653.75</c:v>
                </c:pt>
                <c:pt idx="130">
                  <c:v>654.1099853515625</c:v>
                </c:pt>
                <c:pt idx="131">
                  <c:v>654</c:v>
                </c:pt>
                <c:pt idx="132">
                  <c:v>653.8499755859375</c:v>
                </c:pt>
                <c:pt idx="133">
                  <c:v>653.66998291015625</c:v>
                </c:pt>
                <c:pt idx="134">
                  <c:v>653.29998779296875</c:v>
                </c:pt>
                <c:pt idx="135">
                  <c:v>653.02001953125</c:v>
                </c:pt>
                <c:pt idx="136">
                  <c:v>652.65997314453125</c:v>
                </c:pt>
                <c:pt idx="137">
                  <c:v>652.29998779296875</c:v>
                </c:pt>
                <c:pt idx="138">
                  <c:v>652.1099853515625</c:v>
                </c:pt>
                <c:pt idx="139">
                  <c:v>651.75</c:v>
                </c:pt>
                <c:pt idx="140">
                  <c:v>651.21002197265625</c:v>
                </c:pt>
                <c:pt idx="141">
                  <c:v>650.84002685546875</c:v>
                </c:pt>
                <c:pt idx="142">
                  <c:v>650.29998779296875</c:v>
                </c:pt>
                <c:pt idx="143">
                  <c:v>649.75</c:v>
                </c:pt>
                <c:pt idx="144">
                  <c:v>649.21002197265625</c:v>
                </c:pt>
                <c:pt idx="145">
                  <c:v>648.84002685546875</c:v>
                </c:pt>
                <c:pt idx="146">
                  <c:v>648.47998046875</c:v>
                </c:pt>
                <c:pt idx="147">
                  <c:v>648.1199951171875</c:v>
                </c:pt>
                <c:pt idx="148">
                  <c:v>647.21002197265625</c:v>
                </c:pt>
                <c:pt idx="149">
                  <c:v>646.65997314453125</c:v>
                </c:pt>
                <c:pt idx="150">
                  <c:v>646.29998779296875</c:v>
                </c:pt>
                <c:pt idx="151">
                  <c:v>645.75</c:v>
                </c:pt>
                <c:pt idx="152">
                  <c:v>645.75</c:v>
                </c:pt>
                <c:pt idx="153">
                  <c:v>646.1199951171875</c:v>
                </c:pt>
                <c:pt idx="154">
                  <c:v>645.75</c:v>
                </c:pt>
                <c:pt idx="155">
                  <c:v>645.75</c:v>
                </c:pt>
                <c:pt idx="156">
                  <c:v>645.57000732421875</c:v>
                </c:pt>
                <c:pt idx="157">
                  <c:v>645.3900146484375</c:v>
                </c:pt>
                <c:pt idx="158">
                  <c:v>645.3900146484375</c:v>
                </c:pt>
                <c:pt idx="159">
                  <c:v>645.3900146484375</c:v>
                </c:pt>
                <c:pt idx="160">
                  <c:v>645.57000732421875</c:v>
                </c:pt>
                <c:pt idx="161">
                  <c:v>645.75</c:v>
                </c:pt>
                <c:pt idx="162">
                  <c:v>645.75</c:v>
                </c:pt>
                <c:pt idx="163">
                  <c:v>645.75</c:v>
                </c:pt>
                <c:pt idx="164">
                  <c:v>645.75</c:v>
                </c:pt>
                <c:pt idx="165">
                  <c:v>646.1199951171875</c:v>
                </c:pt>
                <c:pt idx="166">
                  <c:v>646.1199951171875</c:v>
                </c:pt>
                <c:pt idx="167">
                  <c:v>646.65997314453125</c:v>
                </c:pt>
                <c:pt idx="168">
                  <c:v>646.84002685546875</c:v>
                </c:pt>
                <c:pt idx="169">
                  <c:v>648.1199951171875</c:v>
                </c:pt>
                <c:pt idx="170">
                  <c:v>649.57000732421875</c:v>
                </c:pt>
                <c:pt idx="171">
                  <c:v>650.47998046875</c:v>
                </c:pt>
                <c:pt idx="172">
                  <c:v>651.21002197265625</c:v>
                </c:pt>
                <c:pt idx="173">
                  <c:v>651.92999267578125</c:v>
                </c:pt>
                <c:pt idx="174">
                  <c:v>652.65997314453125</c:v>
                </c:pt>
                <c:pt idx="175">
                  <c:v>653.75</c:v>
                </c:pt>
                <c:pt idx="176">
                  <c:v>655.02001953125</c:v>
                </c:pt>
                <c:pt idx="177">
                  <c:v>656.28997802734375</c:v>
                </c:pt>
                <c:pt idx="178">
                  <c:v>657.3800048828125</c:v>
                </c:pt>
                <c:pt idx="179">
                  <c:v>658.28997802734375</c:v>
                </c:pt>
                <c:pt idx="180">
                  <c:v>659.20001220703125</c:v>
                </c:pt>
                <c:pt idx="181">
                  <c:v>660.469970703125</c:v>
                </c:pt>
                <c:pt idx="182">
                  <c:v>661.92999267578125</c:v>
                </c:pt>
                <c:pt idx="183">
                  <c:v>663.3800048828125</c:v>
                </c:pt>
                <c:pt idx="184">
                  <c:v>664.469970703125</c:v>
                </c:pt>
                <c:pt idx="185">
                  <c:v>665.55999755859375</c:v>
                </c:pt>
                <c:pt idx="186">
                  <c:v>666.28997802734375</c:v>
                </c:pt>
                <c:pt idx="187">
                  <c:v>667.010009765625</c:v>
                </c:pt>
                <c:pt idx="188">
                  <c:v>667.739990234375</c:v>
                </c:pt>
                <c:pt idx="189">
                  <c:v>668.280029296875</c:v>
                </c:pt>
                <c:pt idx="190">
                  <c:v>668.6500244140625</c:v>
                </c:pt>
                <c:pt idx="191">
                  <c:v>669.3699951171875</c:v>
                </c:pt>
                <c:pt idx="192">
                  <c:v>670.280029296875</c:v>
                </c:pt>
                <c:pt idx="193">
                  <c:v>670.83001708984375</c:v>
                </c:pt>
                <c:pt idx="194">
                  <c:v>671.54998779296875</c:v>
                </c:pt>
                <c:pt idx="195">
                  <c:v>672.0999755859375</c:v>
                </c:pt>
                <c:pt idx="196">
                  <c:v>672.6400146484375</c:v>
                </c:pt>
                <c:pt idx="197">
                  <c:v>673.010009765625</c:v>
                </c:pt>
                <c:pt idx="198">
                  <c:v>673.3699951171875</c:v>
                </c:pt>
                <c:pt idx="199">
                  <c:v>674.0999755859375</c:v>
                </c:pt>
                <c:pt idx="200">
                  <c:v>674.6400146484375</c:v>
                </c:pt>
                <c:pt idx="201">
                  <c:v>675.19000244140625</c:v>
                </c:pt>
                <c:pt idx="202">
                  <c:v>675.72998046875</c:v>
                </c:pt>
                <c:pt idx="203">
                  <c:v>675.91998291015625</c:v>
                </c:pt>
                <c:pt idx="204">
                  <c:v>676.6400146484375</c:v>
                </c:pt>
                <c:pt idx="205">
                  <c:v>677.19000244140625</c:v>
                </c:pt>
                <c:pt idx="206">
                  <c:v>677.72998046875</c:v>
                </c:pt>
                <c:pt idx="207">
                  <c:v>678.6400146484375</c:v>
                </c:pt>
                <c:pt idx="208">
                  <c:v>680.280029296875</c:v>
                </c:pt>
                <c:pt idx="209">
                  <c:v>681.90997314453125</c:v>
                </c:pt>
                <c:pt idx="210">
                  <c:v>683.17999267578125</c:v>
                </c:pt>
                <c:pt idx="211">
                  <c:v>685.17999267578125</c:v>
                </c:pt>
                <c:pt idx="212">
                  <c:v>687.53997802734375</c:v>
                </c:pt>
                <c:pt idx="213">
                  <c:v>689.3599853515625</c:v>
                </c:pt>
                <c:pt idx="214">
                  <c:v>691.17999267578125</c:v>
                </c:pt>
                <c:pt idx="215">
                  <c:v>692.45001220703125</c:v>
                </c:pt>
                <c:pt idx="216">
                  <c:v>694.08001708984375</c:v>
                </c:pt>
                <c:pt idx="217">
                  <c:v>695.53997802734375</c:v>
                </c:pt>
                <c:pt idx="218">
                  <c:v>696.45001220703125</c:v>
                </c:pt>
                <c:pt idx="219">
                  <c:v>697.53997802734375</c:v>
                </c:pt>
                <c:pt idx="220">
                  <c:v>698.6300048828125</c:v>
                </c:pt>
                <c:pt idx="221">
                  <c:v>699.719970703125</c:v>
                </c:pt>
                <c:pt idx="222">
                  <c:v>700.6300048828125</c:v>
                </c:pt>
                <c:pt idx="223">
                  <c:v>701.9000244140625</c:v>
                </c:pt>
                <c:pt idx="224">
                  <c:v>703.530029296875</c:v>
                </c:pt>
                <c:pt idx="225">
                  <c:v>705.16998291015625</c:v>
                </c:pt>
                <c:pt idx="226">
                  <c:v>706.97998046875</c:v>
                </c:pt>
                <c:pt idx="227">
                  <c:v>708.97998046875</c:v>
                </c:pt>
                <c:pt idx="228">
                  <c:v>710.79998779296875</c:v>
                </c:pt>
                <c:pt idx="229">
                  <c:v>712.07000732421875</c:v>
                </c:pt>
                <c:pt idx="230">
                  <c:v>713.15997314453125</c:v>
                </c:pt>
                <c:pt idx="231">
                  <c:v>714.25</c:v>
                </c:pt>
                <c:pt idx="232">
                  <c:v>714.97998046875</c:v>
                </c:pt>
                <c:pt idx="233">
                  <c:v>716.07000732421875</c:v>
                </c:pt>
                <c:pt idx="234">
                  <c:v>717.52001953125</c:v>
                </c:pt>
                <c:pt idx="235">
                  <c:v>719.34002685546875</c:v>
                </c:pt>
                <c:pt idx="236">
                  <c:v>720.78997802734375</c:v>
                </c:pt>
                <c:pt idx="237">
                  <c:v>721.7506103515625</c:v>
                </c:pt>
                <c:pt idx="238">
                  <c:v>722.5074462890625</c:v>
                </c:pt>
                <c:pt idx="239">
                  <c:v>723.53289794921875</c:v>
                </c:pt>
                <c:pt idx="240">
                  <c:v>724.11883544921875</c:v>
                </c:pt>
                <c:pt idx="241">
                  <c:v>725.02215576171875</c:v>
                </c:pt>
                <c:pt idx="242">
                  <c:v>725.730224609375</c:v>
                </c:pt>
                <c:pt idx="243">
                  <c:v>726.6099853515625</c:v>
                </c:pt>
                <c:pt idx="244">
                  <c:v>727.52001953125</c:v>
                </c:pt>
                <c:pt idx="245">
                  <c:v>728.239990234375</c:v>
                </c:pt>
                <c:pt idx="246">
                  <c:v>728.6099853515625</c:v>
                </c:pt>
                <c:pt idx="247">
                  <c:v>728.78997802734375</c:v>
                </c:pt>
                <c:pt idx="248">
                  <c:v>729.1500244140625</c:v>
                </c:pt>
                <c:pt idx="249">
                  <c:v>729.510009765625</c:v>
                </c:pt>
                <c:pt idx="250">
                  <c:v>729.8800048828125</c:v>
                </c:pt>
                <c:pt idx="251">
                  <c:v>730.5999755859375</c:v>
                </c:pt>
                <c:pt idx="252">
                  <c:v>731.1500244140625</c:v>
                </c:pt>
                <c:pt idx="253">
                  <c:v>731.510009765625</c:v>
                </c:pt>
                <c:pt idx="254">
                  <c:v>732.41998291015625</c:v>
                </c:pt>
                <c:pt idx="255">
                  <c:v>733.1500244140625</c:v>
                </c:pt>
                <c:pt idx="256">
                  <c:v>733.69000244140625</c:v>
                </c:pt>
                <c:pt idx="257">
                  <c:v>734.239990234375</c:v>
                </c:pt>
                <c:pt idx="258">
                  <c:v>734.780029296875</c:v>
                </c:pt>
                <c:pt idx="259">
                  <c:v>735.33001708984375</c:v>
                </c:pt>
                <c:pt idx="260">
                  <c:v>735.69000244140625</c:v>
                </c:pt>
                <c:pt idx="261">
                  <c:v>735.8699951171875</c:v>
                </c:pt>
                <c:pt idx="262">
                  <c:v>736.239990234375</c:v>
                </c:pt>
                <c:pt idx="263">
                  <c:v>735.78912353515625</c:v>
                </c:pt>
                <c:pt idx="264">
                  <c:v>735.34967041015625</c:v>
                </c:pt>
                <c:pt idx="265">
                  <c:v>734.8125</c:v>
                </c:pt>
                <c:pt idx="266">
                  <c:v>734.51953125</c:v>
                </c:pt>
                <c:pt idx="267">
                  <c:v>734.12890625</c:v>
                </c:pt>
                <c:pt idx="268">
                  <c:v>733.54296875</c:v>
                </c:pt>
                <c:pt idx="269">
                  <c:v>733.07904052734375</c:v>
                </c:pt>
                <c:pt idx="270">
                  <c:v>732.46868896484375</c:v>
                </c:pt>
                <c:pt idx="271">
                  <c:v>731.68743896484375</c:v>
                </c:pt>
                <c:pt idx="272">
                  <c:v>730.9793701171875</c:v>
                </c:pt>
                <c:pt idx="273">
                  <c:v>730.8572998046875</c:v>
                </c:pt>
                <c:pt idx="274">
                  <c:v>730.8084716796875</c:v>
                </c:pt>
                <c:pt idx="275">
                  <c:v>730.7840576171875</c:v>
                </c:pt>
                <c:pt idx="276">
                  <c:v>730.7840576171875</c:v>
                </c:pt>
                <c:pt idx="277">
                  <c:v>730.5155029296875</c:v>
                </c:pt>
                <c:pt idx="278">
                  <c:v>730.3690185546875</c:v>
                </c:pt>
                <c:pt idx="279">
                  <c:v>730.3446044921875</c:v>
                </c:pt>
                <c:pt idx="280">
                  <c:v>730.4422607421875</c:v>
                </c:pt>
                <c:pt idx="281">
                  <c:v>730.2957763671875</c:v>
                </c:pt>
                <c:pt idx="282">
                  <c:v>730.1737060546875</c:v>
                </c:pt>
                <c:pt idx="283">
                  <c:v>730.0516357421875</c:v>
                </c:pt>
                <c:pt idx="284">
                  <c:v>729.8807373046875</c:v>
                </c:pt>
                <c:pt idx="285">
                  <c:v>729.6854248046875</c:v>
                </c:pt>
                <c:pt idx="286">
                  <c:v>729.5877685546875</c:v>
                </c:pt>
                <c:pt idx="287">
                  <c:v>729.4412841796875</c:v>
                </c:pt>
                <c:pt idx="288">
                  <c:v>729.2459716796875</c:v>
                </c:pt>
                <c:pt idx="289">
                  <c:v>729.09942626953125</c:v>
                </c:pt>
                <c:pt idx="290">
                  <c:v>728.90411376953125</c:v>
                </c:pt>
                <c:pt idx="291">
                  <c:v>728.65997314453125</c:v>
                </c:pt>
                <c:pt idx="292">
                  <c:v>728.48907470703125</c:v>
                </c:pt>
                <c:pt idx="293">
                  <c:v>728.19610595703125</c:v>
                </c:pt>
                <c:pt idx="294">
                  <c:v>728.19610595703125</c:v>
                </c:pt>
                <c:pt idx="295">
                  <c:v>728.02520751953125</c:v>
                </c:pt>
                <c:pt idx="296">
                  <c:v>727.78106689453125</c:v>
                </c:pt>
                <c:pt idx="297">
                  <c:v>727.56134033203125</c:v>
                </c:pt>
                <c:pt idx="298">
                  <c:v>727.31719970703125</c:v>
                </c:pt>
                <c:pt idx="299">
                  <c:v>727.21954345703125</c:v>
                </c:pt>
                <c:pt idx="300">
                  <c:v>726.975341796875</c:v>
                </c:pt>
                <c:pt idx="301">
                  <c:v>726.755615234375</c:v>
                </c:pt>
                <c:pt idx="302">
                  <c:v>726.609130859375</c:v>
                </c:pt>
                <c:pt idx="303">
                  <c:v>726.316162109375</c:v>
                </c:pt>
                <c:pt idx="304">
                  <c:v>726.047607421875</c:v>
                </c:pt>
                <c:pt idx="305">
                  <c:v>725.803466796875</c:v>
                </c:pt>
                <c:pt idx="306">
                  <c:v>725.608154296875</c:v>
                </c:pt>
                <c:pt idx="307">
                  <c:v>725.364013671875</c:v>
                </c:pt>
                <c:pt idx="308">
                  <c:v>725.241943359375</c:v>
                </c:pt>
                <c:pt idx="309">
                  <c:v>724.99774169921875</c:v>
                </c:pt>
                <c:pt idx="310">
                  <c:v>724.68035888671875</c:v>
                </c:pt>
                <c:pt idx="311">
                  <c:v>724.43621826171875</c:v>
                </c:pt>
                <c:pt idx="312">
                  <c:v>724.16766357421875</c:v>
                </c:pt>
                <c:pt idx="313">
                  <c:v>723.99676513671875</c:v>
                </c:pt>
                <c:pt idx="314">
                  <c:v>723.72821044921875</c:v>
                </c:pt>
                <c:pt idx="315">
                  <c:v>723.53289794921875</c:v>
                </c:pt>
                <c:pt idx="316">
                  <c:v>723.1666259765625</c:v>
                </c:pt>
                <c:pt idx="317">
                  <c:v>722.8736572265625</c:v>
                </c:pt>
                <c:pt idx="318">
                  <c:v>722.4830322265625</c:v>
                </c:pt>
                <c:pt idx="319">
                  <c:v>722.0924072265625</c:v>
                </c:pt>
                <c:pt idx="320">
                  <c:v>721.9215087890625</c:v>
                </c:pt>
                <c:pt idx="321">
                  <c:v>721.8482666015625</c:v>
                </c:pt>
                <c:pt idx="322">
                  <c:v>721.6529541015625</c:v>
                </c:pt>
                <c:pt idx="323">
                  <c:v>721.3599853515625</c:v>
                </c:pt>
                <c:pt idx="324">
                  <c:v>721.01812744140625</c:v>
                </c:pt>
                <c:pt idx="325">
                  <c:v>720.74957275390625</c:v>
                </c:pt>
                <c:pt idx="326">
                  <c:v>720.43218994140625</c:v>
                </c:pt>
                <c:pt idx="327">
                  <c:v>720.21246337890625</c:v>
                </c:pt>
                <c:pt idx="328">
                  <c:v>719.94390869140625</c:v>
                </c:pt>
                <c:pt idx="329">
                  <c:v>719.55328369140625</c:v>
                </c:pt>
                <c:pt idx="330">
                  <c:v>719.18701171875</c:v>
                </c:pt>
                <c:pt idx="331">
                  <c:v>718.77197265625</c:v>
                </c:pt>
                <c:pt idx="332">
                  <c:v>718.64990234375</c:v>
                </c:pt>
                <c:pt idx="333">
                  <c:v>718.45458984375</c:v>
                </c:pt>
                <c:pt idx="334">
                  <c:v>718.01513671875</c:v>
                </c:pt>
                <c:pt idx="335">
                  <c:v>717.89306640625</c:v>
                </c:pt>
                <c:pt idx="336">
                  <c:v>717.47802734375</c:v>
                </c:pt>
                <c:pt idx="337">
                  <c:v>717.33154296875</c:v>
                </c:pt>
                <c:pt idx="338">
                  <c:v>717.06292724609375</c:v>
                </c:pt>
                <c:pt idx="339">
                  <c:v>716.69671630859375</c:v>
                </c:pt>
                <c:pt idx="340">
                  <c:v>716.40374755859375</c:v>
                </c:pt>
                <c:pt idx="341">
                  <c:v>716.15960693359375</c:v>
                </c:pt>
                <c:pt idx="342">
                  <c:v>715.50042724609375</c:v>
                </c:pt>
                <c:pt idx="343">
                  <c:v>715.35394287109375</c:v>
                </c:pt>
                <c:pt idx="344">
                  <c:v>715.28070068359375</c:v>
                </c:pt>
                <c:pt idx="345">
                  <c:v>714.7435302734375</c:v>
                </c:pt>
                <c:pt idx="346">
                  <c:v>714.5482177734375</c:v>
                </c:pt>
                <c:pt idx="347">
                  <c:v>714.0111083984375</c:v>
                </c:pt>
                <c:pt idx="348">
                  <c:v>713.2786865234375</c:v>
                </c:pt>
                <c:pt idx="349">
                  <c:v>713.01007080078125</c:v>
                </c:pt>
                <c:pt idx="350">
                  <c:v>712.86358642578125</c:v>
                </c:pt>
                <c:pt idx="351">
                  <c:v>712.71710205078125</c:v>
                </c:pt>
                <c:pt idx="352">
                  <c:v>712.49737548828125</c:v>
                </c:pt>
                <c:pt idx="353">
                  <c:v>712.0506591796875</c:v>
                </c:pt>
                <c:pt idx="354">
                  <c:v>711.62335205078125</c:v>
                </c:pt>
                <c:pt idx="355">
                  <c:v>711.166748046875</c:v>
                </c:pt>
                <c:pt idx="356">
                  <c:v>710.66705322265625</c:v>
                </c:pt>
                <c:pt idx="357">
                  <c:v>710.56939697265625</c:v>
                </c:pt>
                <c:pt idx="358">
                  <c:v>710.55963134765625</c:v>
                </c:pt>
                <c:pt idx="359">
                  <c:v>710.29498291015625</c:v>
                </c:pt>
                <c:pt idx="360">
                  <c:v>709.938720703125</c:v>
                </c:pt>
                <c:pt idx="361">
                  <c:v>709.7208251953125</c:v>
                </c:pt>
                <c:pt idx="362">
                  <c:v>709.521240234375</c:v>
                </c:pt>
                <c:pt idx="363">
                  <c:v>709.18243408203125</c:v>
                </c:pt>
                <c:pt idx="364">
                  <c:v>709.04510498046875</c:v>
                </c:pt>
              </c:numCache>
            </c:numRef>
          </c:val>
          <c:extLst>
            <c:ext xmlns:c16="http://schemas.microsoft.com/office/drawing/2014/chart" uri="{C3380CC4-5D6E-409C-BE32-E72D297353CC}">
              <c16:uniqueId val="{00000001-1315-4DC9-A6C7-1C27E659762B}"/>
            </c:ext>
          </c:extLst>
        </c:ser>
        <c:dLbls>
          <c:showLegendKey val="0"/>
          <c:showVal val="0"/>
          <c:showCatName val="0"/>
          <c:showSerName val="0"/>
          <c:showPercent val="0"/>
          <c:showBubbleSize val="0"/>
        </c:dLbls>
        <c:axId val="1752211520"/>
        <c:axId val="1752213920"/>
      </c:areaChart>
      <c:lineChart>
        <c:grouping val="standard"/>
        <c:varyColors val="0"/>
        <c:ser>
          <c:idx val="2"/>
          <c:order val="2"/>
          <c:tx>
            <c:v>95-16 average</c:v>
          </c:tx>
          <c:spPr>
            <a:ln w="28575" cap="rnd">
              <a:solidFill>
                <a:schemeClr val="bg1">
                  <a:lumMod val="75000"/>
                </a:schemeClr>
              </a:solidFill>
              <a:prstDash val="dash"/>
              <a:round/>
            </a:ln>
            <a:effectLst/>
          </c:spPr>
          <c:marker>
            <c:symbol val="none"/>
          </c:marker>
          <c:dPt>
            <c:idx val="296"/>
            <c:marker>
              <c:symbol val="none"/>
            </c:marker>
            <c:bubble3D val="0"/>
            <c:spPr>
              <a:ln w="31750" cap="rnd">
                <a:solidFill>
                  <a:schemeClr val="bg1">
                    <a:lumMod val="75000"/>
                  </a:schemeClr>
                </a:solidFill>
                <a:prstDash val="dash"/>
                <a:round/>
              </a:ln>
              <a:effectLst/>
            </c:spPr>
            <c:extLst>
              <c:ext xmlns:c16="http://schemas.microsoft.com/office/drawing/2014/chart" uri="{C3380CC4-5D6E-409C-BE32-E72D297353CC}">
                <c16:uniqueId val="{00000003-1315-4DC9-A6C7-1C27E659762B}"/>
              </c:ext>
            </c:extLst>
          </c:dPt>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Summary'!$D$3:$D$367</c:f>
              <c:numCache>
                <c:formatCode>0</c:formatCode>
                <c:ptCount val="365"/>
                <c:pt idx="0">
                  <c:v>749.661299272017</c:v>
                </c:pt>
                <c:pt idx="1">
                  <c:v>749.3022017045455</c:v>
                </c:pt>
                <c:pt idx="2">
                  <c:v>748.905351118608</c:v>
                </c:pt>
                <c:pt idx="3">
                  <c:v>748.56569602272725</c:v>
                </c:pt>
                <c:pt idx="4">
                  <c:v>748.21291836825287</c:v>
                </c:pt>
                <c:pt idx="5">
                  <c:v>747.83010309392751</c:v>
                </c:pt>
                <c:pt idx="6">
                  <c:v>747.40939053622162</c:v>
                </c:pt>
                <c:pt idx="7">
                  <c:v>746.9726118607955</c:v>
                </c:pt>
                <c:pt idx="8">
                  <c:v>746.604286887429</c:v>
                </c:pt>
                <c:pt idx="9">
                  <c:v>746.2670260342685</c:v>
                </c:pt>
                <c:pt idx="10">
                  <c:v>745.95929787375712</c:v>
                </c:pt>
                <c:pt idx="11">
                  <c:v>745.60427856445313</c:v>
                </c:pt>
                <c:pt idx="12">
                  <c:v>745.25607577237213</c:v>
                </c:pt>
                <c:pt idx="13">
                  <c:v>744.97268676757813</c:v>
                </c:pt>
                <c:pt idx="14">
                  <c:v>744.71858631480825</c:v>
                </c:pt>
                <c:pt idx="15">
                  <c:v>744.52017489346588</c:v>
                </c:pt>
                <c:pt idx="16">
                  <c:v>744.24488691850138</c:v>
                </c:pt>
                <c:pt idx="17">
                  <c:v>744.053525057706</c:v>
                </c:pt>
                <c:pt idx="18">
                  <c:v>743.782548384233</c:v>
                </c:pt>
                <c:pt idx="19">
                  <c:v>743.51767522638499</c:v>
                </c:pt>
                <c:pt idx="20">
                  <c:v>743.29138738458812</c:v>
                </c:pt>
                <c:pt idx="21">
                  <c:v>742.95060313831675</c:v>
                </c:pt>
                <c:pt idx="22">
                  <c:v>742.63646073774862</c:v>
                </c:pt>
                <c:pt idx="23">
                  <c:v>742.31083263050425</c:v>
                </c:pt>
                <c:pt idx="24">
                  <c:v>741.947676225142</c:v>
                </c:pt>
                <c:pt idx="25">
                  <c:v>741.59493741122162</c:v>
                </c:pt>
                <c:pt idx="26">
                  <c:v>741.27491066672587</c:v>
                </c:pt>
                <c:pt idx="27">
                  <c:v>740.95457874644887</c:v>
                </c:pt>
                <c:pt idx="28">
                  <c:v>740.76376897638499</c:v>
                </c:pt>
                <c:pt idx="29">
                  <c:v>740.70337746360087</c:v>
                </c:pt>
                <c:pt idx="30">
                  <c:v>740.96635575727987</c:v>
                </c:pt>
                <c:pt idx="31">
                  <c:v>741.13835282759237</c:v>
                </c:pt>
                <c:pt idx="32">
                  <c:v>741.19870549982249</c:v>
                </c:pt>
                <c:pt idx="33">
                  <c:v>741.09986738725138</c:v>
                </c:pt>
                <c:pt idx="34">
                  <c:v>740.79367342862213</c:v>
                </c:pt>
                <c:pt idx="35">
                  <c:v>740.52203924005687</c:v>
                </c:pt>
                <c:pt idx="36">
                  <c:v>740.48694679953837</c:v>
                </c:pt>
                <c:pt idx="37">
                  <c:v>740.84544233842325</c:v>
                </c:pt>
                <c:pt idx="38">
                  <c:v>740.91503628817475</c:v>
                </c:pt>
                <c:pt idx="39">
                  <c:v>740.663876620206</c:v>
                </c:pt>
                <c:pt idx="40">
                  <c:v>740.17737648703837</c:v>
                </c:pt>
                <c:pt idx="41">
                  <c:v>739.8347806063565</c:v>
                </c:pt>
                <c:pt idx="42">
                  <c:v>739.822021484375</c:v>
                </c:pt>
                <c:pt idx="43">
                  <c:v>739.97930075905538</c:v>
                </c:pt>
                <c:pt idx="44">
                  <c:v>740.14225907759237</c:v>
                </c:pt>
                <c:pt idx="45">
                  <c:v>739.99097789417613</c:v>
                </c:pt>
                <c:pt idx="46">
                  <c:v>739.92466874556112</c:v>
                </c:pt>
                <c:pt idx="47">
                  <c:v>739.89794367009938</c:v>
                </c:pt>
                <c:pt idx="48">
                  <c:v>739.9004350142045</c:v>
                </c:pt>
                <c:pt idx="49">
                  <c:v>739.79458340731537</c:v>
                </c:pt>
                <c:pt idx="50">
                  <c:v>739.74300870028412</c:v>
                </c:pt>
                <c:pt idx="51">
                  <c:v>739.56625921075999</c:v>
                </c:pt>
                <c:pt idx="52">
                  <c:v>739.34733720259237</c:v>
                </c:pt>
                <c:pt idx="53">
                  <c:v>739.13634699041188</c:v>
                </c:pt>
                <c:pt idx="54">
                  <c:v>739.03560846502126</c:v>
                </c:pt>
                <c:pt idx="55">
                  <c:v>739.30396894975138</c:v>
                </c:pt>
                <c:pt idx="56">
                  <c:v>739.62983010031962</c:v>
                </c:pt>
                <c:pt idx="57">
                  <c:v>739.52990167791188</c:v>
                </c:pt>
                <c:pt idx="58">
                  <c:v>739.365459095348</c:v>
                </c:pt>
                <c:pt idx="59">
                  <c:v>739.12437577681112</c:v>
                </c:pt>
                <c:pt idx="60">
                  <c:v>738.81063287908376</c:v>
                </c:pt>
                <c:pt idx="61">
                  <c:v>738.41458684747874</c:v>
                </c:pt>
                <c:pt idx="62">
                  <c:v>737.969990123402</c:v>
                </c:pt>
                <c:pt idx="63">
                  <c:v>737.48360928622162</c:v>
                </c:pt>
                <c:pt idx="64">
                  <c:v>737.1720164905895</c:v>
                </c:pt>
                <c:pt idx="65">
                  <c:v>736.71170598810374</c:v>
                </c:pt>
                <c:pt idx="66">
                  <c:v>736.12100497159088</c:v>
                </c:pt>
                <c:pt idx="67">
                  <c:v>735.48208340731537</c:v>
                </c:pt>
                <c:pt idx="68">
                  <c:v>734.93291404030538</c:v>
                </c:pt>
                <c:pt idx="69">
                  <c:v>734.80195201526988</c:v>
                </c:pt>
                <c:pt idx="70">
                  <c:v>734.5474465110085</c:v>
                </c:pt>
                <c:pt idx="71">
                  <c:v>734.36386385830963</c:v>
                </c:pt>
                <c:pt idx="72">
                  <c:v>734.17707685990763</c:v>
                </c:pt>
                <c:pt idx="73">
                  <c:v>734.27903053977275</c:v>
                </c:pt>
                <c:pt idx="74">
                  <c:v>734.31498856977987</c:v>
                </c:pt>
                <c:pt idx="75">
                  <c:v>734.36868286132813</c:v>
                </c:pt>
                <c:pt idx="76">
                  <c:v>734.35099931196737</c:v>
                </c:pt>
                <c:pt idx="77">
                  <c:v>734.25138438831675</c:v>
                </c:pt>
                <c:pt idx="78">
                  <c:v>734.03000432794749</c:v>
                </c:pt>
                <c:pt idx="79">
                  <c:v>733.62035855379975</c:v>
                </c:pt>
                <c:pt idx="80">
                  <c:v>733.15463256835938</c:v>
                </c:pt>
                <c:pt idx="81">
                  <c:v>732.80927623401988</c:v>
                </c:pt>
                <c:pt idx="82">
                  <c:v>732.46388383345175</c:v>
                </c:pt>
                <c:pt idx="83">
                  <c:v>732.143818248402</c:v>
                </c:pt>
                <c:pt idx="84">
                  <c:v>732.039306640625</c:v>
                </c:pt>
                <c:pt idx="85">
                  <c:v>732.02833140980113</c:v>
                </c:pt>
                <c:pt idx="86">
                  <c:v>731.701493696733</c:v>
                </c:pt>
                <c:pt idx="87">
                  <c:v>731.467606977983</c:v>
                </c:pt>
                <c:pt idx="88">
                  <c:v>731.46845037286937</c:v>
                </c:pt>
                <c:pt idx="89">
                  <c:v>731.65943769975138</c:v>
                </c:pt>
                <c:pt idx="90">
                  <c:v>732.02562366832387</c:v>
                </c:pt>
                <c:pt idx="91">
                  <c:v>732.331787109375</c:v>
                </c:pt>
                <c:pt idx="92">
                  <c:v>734.16339943625712</c:v>
                </c:pt>
                <c:pt idx="93">
                  <c:v>734.190879128196</c:v>
                </c:pt>
                <c:pt idx="94">
                  <c:v>734.10220891779124</c:v>
                </c:pt>
                <c:pt idx="95">
                  <c:v>733.8656200062145</c:v>
                </c:pt>
                <c:pt idx="96">
                  <c:v>733.76317804509938</c:v>
                </c:pt>
                <c:pt idx="97">
                  <c:v>733.50668057528412</c:v>
                </c:pt>
                <c:pt idx="98">
                  <c:v>733.79683893377126</c:v>
                </c:pt>
                <c:pt idx="99">
                  <c:v>734.48627818714488</c:v>
                </c:pt>
                <c:pt idx="100">
                  <c:v>734.76148293235087</c:v>
                </c:pt>
                <c:pt idx="101">
                  <c:v>734.83975774591624</c:v>
                </c:pt>
                <c:pt idx="102">
                  <c:v>734.82626342773438</c:v>
                </c:pt>
                <c:pt idx="103">
                  <c:v>734.66276134144175</c:v>
                </c:pt>
                <c:pt idx="104">
                  <c:v>734.46285455877126</c:v>
                </c:pt>
                <c:pt idx="105">
                  <c:v>734.3552689985795</c:v>
                </c:pt>
                <c:pt idx="106">
                  <c:v>734.3002291592685</c:v>
                </c:pt>
                <c:pt idx="107">
                  <c:v>734.32114479758525</c:v>
                </c:pt>
                <c:pt idx="108">
                  <c:v>734.59878540039063</c:v>
                </c:pt>
                <c:pt idx="109">
                  <c:v>735.07644653320313</c:v>
                </c:pt>
                <c:pt idx="110">
                  <c:v>735.33872014825999</c:v>
                </c:pt>
                <c:pt idx="111">
                  <c:v>735.23304887251425</c:v>
                </c:pt>
                <c:pt idx="112">
                  <c:v>735.01873779296875</c:v>
                </c:pt>
                <c:pt idx="113">
                  <c:v>734.667255748402</c:v>
                </c:pt>
                <c:pt idx="114">
                  <c:v>734.2784229625355</c:v>
                </c:pt>
                <c:pt idx="115">
                  <c:v>733.93567726828837</c:v>
                </c:pt>
                <c:pt idx="116">
                  <c:v>733.727333762429</c:v>
                </c:pt>
                <c:pt idx="117">
                  <c:v>733.4938132546165</c:v>
                </c:pt>
                <c:pt idx="118">
                  <c:v>733.13433283025563</c:v>
                </c:pt>
                <c:pt idx="119">
                  <c:v>732.80248746004975</c:v>
                </c:pt>
                <c:pt idx="120">
                  <c:v>732.57750632546163</c:v>
                </c:pt>
                <c:pt idx="121">
                  <c:v>732.71611161665487</c:v>
                </c:pt>
                <c:pt idx="122">
                  <c:v>733.17675226384938</c:v>
                </c:pt>
                <c:pt idx="123">
                  <c:v>733.66991632634938</c:v>
                </c:pt>
                <c:pt idx="124">
                  <c:v>733.798847545277</c:v>
                </c:pt>
                <c:pt idx="125">
                  <c:v>733.6080322265625</c:v>
                </c:pt>
                <c:pt idx="126">
                  <c:v>733.25733809037638</c:v>
                </c:pt>
                <c:pt idx="127">
                  <c:v>732.83946089311075</c:v>
                </c:pt>
                <c:pt idx="128">
                  <c:v>732.68821022727275</c:v>
                </c:pt>
                <c:pt idx="129">
                  <c:v>732.84571977095175</c:v>
                </c:pt>
                <c:pt idx="130">
                  <c:v>733.38688798384237</c:v>
                </c:pt>
                <c:pt idx="131">
                  <c:v>733.81058848987925</c:v>
                </c:pt>
                <c:pt idx="132">
                  <c:v>733.69412786310374</c:v>
                </c:pt>
                <c:pt idx="133">
                  <c:v>733.38375854492188</c:v>
                </c:pt>
                <c:pt idx="134">
                  <c:v>733.115986217152</c:v>
                </c:pt>
                <c:pt idx="135">
                  <c:v>732.91260597922587</c:v>
                </c:pt>
                <c:pt idx="136">
                  <c:v>732.6425143155185</c:v>
                </c:pt>
                <c:pt idx="137">
                  <c:v>732.54873657226563</c:v>
                </c:pt>
                <c:pt idx="138">
                  <c:v>732.53135542436075</c:v>
                </c:pt>
                <c:pt idx="139">
                  <c:v>732.44268798828125</c:v>
                </c:pt>
                <c:pt idx="140">
                  <c:v>732.34548117897725</c:v>
                </c:pt>
                <c:pt idx="141">
                  <c:v>732.4734913219105</c:v>
                </c:pt>
                <c:pt idx="142">
                  <c:v>732.6048778187145</c:v>
                </c:pt>
                <c:pt idx="143">
                  <c:v>732.671592018821</c:v>
                </c:pt>
                <c:pt idx="144">
                  <c:v>732.808652010831</c:v>
                </c:pt>
                <c:pt idx="145">
                  <c:v>732.93244517933238</c:v>
                </c:pt>
                <c:pt idx="146">
                  <c:v>732.89138239080251</c:v>
                </c:pt>
                <c:pt idx="147">
                  <c:v>732.69317626953125</c:v>
                </c:pt>
                <c:pt idx="148">
                  <c:v>732.36935147372162</c:v>
                </c:pt>
                <c:pt idx="149">
                  <c:v>732.12141002308238</c:v>
                </c:pt>
                <c:pt idx="150">
                  <c:v>732.04417835582387</c:v>
                </c:pt>
                <c:pt idx="151">
                  <c:v>732.01733675870025</c:v>
                </c:pt>
                <c:pt idx="152">
                  <c:v>731.98511851917613</c:v>
                </c:pt>
                <c:pt idx="153">
                  <c:v>731.93698674982249</c:v>
                </c:pt>
                <c:pt idx="154">
                  <c:v>731.90309836647725</c:v>
                </c:pt>
                <c:pt idx="155">
                  <c:v>731.98370916193187</c:v>
                </c:pt>
                <c:pt idx="156">
                  <c:v>732.15361716530538</c:v>
                </c:pt>
                <c:pt idx="157">
                  <c:v>732.26760309392751</c:v>
                </c:pt>
                <c:pt idx="158">
                  <c:v>732.38436889648438</c:v>
                </c:pt>
                <c:pt idx="159">
                  <c:v>732.53288407759237</c:v>
                </c:pt>
                <c:pt idx="160">
                  <c:v>732.79404518821025</c:v>
                </c:pt>
                <c:pt idx="161">
                  <c:v>733.0482371937145</c:v>
                </c:pt>
                <c:pt idx="162">
                  <c:v>733.4097900390625</c:v>
                </c:pt>
                <c:pt idx="163">
                  <c:v>733.70149092240763</c:v>
                </c:pt>
                <c:pt idx="164">
                  <c:v>733.91695612127126</c:v>
                </c:pt>
                <c:pt idx="165">
                  <c:v>734.20025079900563</c:v>
                </c:pt>
                <c:pt idx="166">
                  <c:v>734.41242009943187</c:v>
                </c:pt>
                <c:pt idx="167">
                  <c:v>734.58462801846588</c:v>
                </c:pt>
                <c:pt idx="168">
                  <c:v>734.7027393687855</c:v>
                </c:pt>
                <c:pt idx="169">
                  <c:v>734.95116077769887</c:v>
                </c:pt>
                <c:pt idx="170">
                  <c:v>735.23608953302562</c:v>
                </c:pt>
                <c:pt idx="171">
                  <c:v>735.40640536221588</c:v>
                </c:pt>
                <c:pt idx="172">
                  <c:v>735.47368552468038</c:v>
                </c:pt>
                <c:pt idx="173">
                  <c:v>735.561445756392</c:v>
                </c:pt>
                <c:pt idx="174">
                  <c:v>735.720497824929</c:v>
                </c:pt>
                <c:pt idx="175">
                  <c:v>735.94252707741475</c:v>
                </c:pt>
                <c:pt idx="176">
                  <c:v>736.10526622425425</c:v>
                </c:pt>
                <c:pt idx="177">
                  <c:v>736.37541337446737</c:v>
                </c:pt>
                <c:pt idx="178">
                  <c:v>736.57461825284088</c:v>
                </c:pt>
                <c:pt idx="179">
                  <c:v>736.81550459428263</c:v>
                </c:pt>
                <c:pt idx="180">
                  <c:v>737.22718672318888</c:v>
                </c:pt>
                <c:pt idx="181">
                  <c:v>737.652870871804</c:v>
                </c:pt>
                <c:pt idx="182">
                  <c:v>738.03125832297587</c:v>
                </c:pt>
                <c:pt idx="183">
                  <c:v>738.38773692737925</c:v>
                </c:pt>
                <c:pt idx="184">
                  <c:v>738.58441716974437</c:v>
                </c:pt>
                <c:pt idx="185">
                  <c:v>738.65896606445313</c:v>
                </c:pt>
                <c:pt idx="186">
                  <c:v>738.77362892844462</c:v>
                </c:pt>
                <c:pt idx="187">
                  <c:v>738.99378551136363</c:v>
                </c:pt>
                <c:pt idx="188">
                  <c:v>739.0610795454545</c:v>
                </c:pt>
                <c:pt idx="189">
                  <c:v>739.15790627219462</c:v>
                </c:pt>
                <c:pt idx="190">
                  <c:v>739.3726806640625</c:v>
                </c:pt>
                <c:pt idx="191">
                  <c:v>739.55823031338775</c:v>
                </c:pt>
                <c:pt idx="192">
                  <c:v>739.72824928977275</c:v>
                </c:pt>
                <c:pt idx="193">
                  <c:v>739.89166814630687</c:v>
                </c:pt>
                <c:pt idx="194">
                  <c:v>740.28456809303975</c:v>
                </c:pt>
                <c:pt idx="195">
                  <c:v>740.76173262162638</c:v>
                </c:pt>
                <c:pt idx="196">
                  <c:v>741.11060125177562</c:v>
                </c:pt>
                <c:pt idx="197">
                  <c:v>741.38160011985087</c:v>
                </c:pt>
                <c:pt idx="198">
                  <c:v>741.63795055042613</c:v>
                </c:pt>
                <c:pt idx="199">
                  <c:v>741.86739557439626</c:v>
                </c:pt>
                <c:pt idx="200">
                  <c:v>742.07048173384237</c:v>
                </c:pt>
                <c:pt idx="201">
                  <c:v>742.45729758522725</c:v>
                </c:pt>
                <c:pt idx="202">
                  <c:v>742.87991055575287</c:v>
                </c:pt>
                <c:pt idx="203">
                  <c:v>743.22378262606537</c:v>
                </c:pt>
                <c:pt idx="204">
                  <c:v>743.610859264027</c:v>
                </c:pt>
                <c:pt idx="205">
                  <c:v>744.10486672141337</c:v>
                </c:pt>
                <c:pt idx="206">
                  <c:v>744.478066184304</c:v>
                </c:pt>
                <c:pt idx="207">
                  <c:v>744.81496637517751</c:v>
                </c:pt>
                <c:pt idx="208">
                  <c:v>745.1607277610085</c:v>
                </c:pt>
                <c:pt idx="209">
                  <c:v>745.51120827414775</c:v>
                </c:pt>
                <c:pt idx="210">
                  <c:v>745.79674738103688</c:v>
                </c:pt>
                <c:pt idx="211">
                  <c:v>746.07532570578837</c:v>
                </c:pt>
                <c:pt idx="212">
                  <c:v>746.40244362571025</c:v>
                </c:pt>
                <c:pt idx="213">
                  <c:v>746.71908569335938</c:v>
                </c:pt>
                <c:pt idx="214">
                  <c:v>747.10521628639913</c:v>
                </c:pt>
                <c:pt idx="215">
                  <c:v>747.4691550514915</c:v>
                </c:pt>
                <c:pt idx="216">
                  <c:v>747.90518743341624</c:v>
                </c:pt>
                <c:pt idx="217">
                  <c:v>748.28902088512075</c:v>
                </c:pt>
                <c:pt idx="218">
                  <c:v>748.69254649769175</c:v>
                </c:pt>
                <c:pt idx="219">
                  <c:v>749.16956121271312</c:v>
                </c:pt>
                <c:pt idx="220">
                  <c:v>749.6349653764205</c:v>
                </c:pt>
                <c:pt idx="221">
                  <c:v>750.05314774946737</c:v>
                </c:pt>
                <c:pt idx="222">
                  <c:v>750.456709428267</c:v>
                </c:pt>
                <c:pt idx="223">
                  <c:v>750.86029607599437</c:v>
                </c:pt>
                <c:pt idx="224">
                  <c:v>751.28395219282675</c:v>
                </c:pt>
                <c:pt idx="225">
                  <c:v>751.7640380859375</c:v>
                </c:pt>
                <c:pt idx="226">
                  <c:v>752.5185990767045</c:v>
                </c:pt>
                <c:pt idx="227">
                  <c:v>753.42481301047587</c:v>
                </c:pt>
                <c:pt idx="228">
                  <c:v>754.44006902521312</c:v>
                </c:pt>
                <c:pt idx="229">
                  <c:v>755.45195423473012</c:v>
                </c:pt>
                <c:pt idx="230">
                  <c:v>756.40758999911225</c:v>
                </c:pt>
                <c:pt idx="231">
                  <c:v>757.16803810813212</c:v>
                </c:pt>
                <c:pt idx="232">
                  <c:v>757.86557284268463</c:v>
                </c:pt>
                <c:pt idx="233">
                  <c:v>758.4390480735085</c:v>
                </c:pt>
                <c:pt idx="234">
                  <c:v>759.05004050514913</c:v>
                </c:pt>
                <c:pt idx="235">
                  <c:v>759.7242043235085</c:v>
                </c:pt>
                <c:pt idx="236">
                  <c:v>760.38090653852987</c:v>
                </c:pt>
                <c:pt idx="237">
                  <c:v>760.98674982244313</c:v>
                </c:pt>
                <c:pt idx="238">
                  <c:v>761.58301058682525</c:v>
                </c:pt>
                <c:pt idx="239">
                  <c:v>762.25597312233663</c:v>
                </c:pt>
                <c:pt idx="240">
                  <c:v>762.91797429865062</c:v>
                </c:pt>
                <c:pt idx="241">
                  <c:v>763.45773315429688</c:v>
                </c:pt>
                <c:pt idx="242">
                  <c:v>763.94507390802562</c:v>
                </c:pt>
                <c:pt idx="243">
                  <c:v>764.45205688476563</c:v>
                </c:pt>
                <c:pt idx="244">
                  <c:v>765.07124189897013</c:v>
                </c:pt>
                <c:pt idx="245">
                  <c:v>765.69421664151275</c:v>
                </c:pt>
                <c:pt idx="246">
                  <c:v>766.17146162553263</c:v>
                </c:pt>
                <c:pt idx="247">
                  <c:v>766.73231090198863</c:v>
                </c:pt>
                <c:pt idx="248">
                  <c:v>767.20989990234375</c:v>
                </c:pt>
                <c:pt idx="249">
                  <c:v>767.65784246271312</c:v>
                </c:pt>
                <c:pt idx="250">
                  <c:v>768.03544755415487</c:v>
                </c:pt>
                <c:pt idx="251">
                  <c:v>768.38952914151275</c:v>
                </c:pt>
                <c:pt idx="252">
                  <c:v>768.68273093483663</c:v>
                </c:pt>
                <c:pt idx="253">
                  <c:v>768.96033824573863</c:v>
                </c:pt>
                <c:pt idx="254">
                  <c:v>769.2303466796875</c:v>
                </c:pt>
                <c:pt idx="255">
                  <c:v>769.56855635209513</c:v>
                </c:pt>
                <c:pt idx="256">
                  <c:v>769.83346002752126</c:v>
                </c:pt>
                <c:pt idx="257">
                  <c:v>770.07176902077413</c:v>
                </c:pt>
                <c:pt idx="258">
                  <c:v>770.301083651456</c:v>
                </c:pt>
                <c:pt idx="259">
                  <c:v>770.473593971946</c:v>
                </c:pt>
                <c:pt idx="260">
                  <c:v>770.674277565696</c:v>
                </c:pt>
                <c:pt idx="261">
                  <c:v>770.7750049937855</c:v>
                </c:pt>
                <c:pt idx="262">
                  <c:v>770.75011374733663</c:v>
                </c:pt>
                <c:pt idx="263">
                  <c:v>770.71595070578837</c:v>
                </c:pt>
                <c:pt idx="264">
                  <c:v>770.76729236949575</c:v>
                </c:pt>
                <c:pt idx="265">
                  <c:v>770.8564453125</c:v>
                </c:pt>
                <c:pt idx="266">
                  <c:v>770.955097545277</c:v>
                </c:pt>
                <c:pt idx="267">
                  <c:v>770.95476185191762</c:v>
                </c:pt>
                <c:pt idx="268">
                  <c:v>770.92386141690338</c:v>
                </c:pt>
                <c:pt idx="269">
                  <c:v>770.83818747780538</c:v>
                </c:pt>
                <c:pt idx="270">
                  <c:v>770.82965642755687</c:v>
                </c:pt>
                <c:pt idx="271">
                  <c:v>770.86307872425425</c:v>
                </c:pt>
                <c:pt idx="272">
                  <c:v>770.85773259943187</c:v>
                </c:pt>
                <c:pt idx="273">
                  <c:v>770.90930730646312</c:v>
                </c:pt>
                <c:pt idx="274">
                  <c:v>770.89576859907675</c:v>
                </c:pt>
                <c:pt idx="275">
                  <c:v>770.93000099875712</c:v>
                </c:pt>
                <c:pt idx="276">
                  <c:v>771.09111439098012</c:v>
                </c:pt>
                <c:pt idx="277">
                  <c:v>771.09482366388499</c:v>
                </c:pt>
                <c:pt idx="278">
                  <c:v>771.06947187943888</c:v>
                </c:pt>
                <c:pt idx="279">
                  <c:v>771.07766723632813</c:v>
                </c:pt>
                <c:pt idx="280">
                  <c:v>771.07876864346588</c:v>
                </c:pt>
                <c:pt idx="281">
                  <c:v>771.1104736328125</c:v>
                </c:pt>
                <c:pt idx="282">
                  <c:v>771.10669777610087</c:v>
                </c:pt>
                <c:pt idx="283">
                  <c:v>771.05381081321025</c:v>
                </c:pt>
                <c:pt idx="284">
                  <c:v>771.00220003995025</c:v>
                </c:pt>
                <c:pt idx="285">
                  <c:v>770.91886485706675</c:v>
                </c:pt>
                <c:pt idx="286">
                  <c:v>770.82708185369313</c:v>
                </c:pt>
                <c:pt idx="287">
                  <c:v>770.67782315340912</c:v>
                </c:pt>
                <c:pt idx="288">
                  <c:v>770.61452414772725</c:v>
                </c:pt>
                <c:pt idx="289">
                  <c:v>770.54421997070313</c:v>
                </c:pt>
                <c:pt idx="290">
                  <c:v>770.4547119140625</c:v>
                </c:pt>
                <c:pt idx="291">
                  <c:v>770.367226340554</c:v>
                </c:pt>
                <c:pt idx="292">
                  <c:v>770.26486483487213</c:v>
                </c:pt>
                <c:pt idx="293">
                  <c:v>770.15133112127126</c:v>
                </c:pt>
                <c:pt idx="294">
                  <c:v>770.039043079723</c:v>
                </c:pt>
                <c:pt idx="295">
                  <c:v>769.90763993696737</c:v>
                </c:pt>
                <c:pt idx="296">
                  <c:v>769.765791459517</c:v>
                </c:pt>
                <c:pt idx="297">
                  <c:v>769.61838323419749</c:v>
                </c:pt>
                <c:pt idx="298">
                  <c:v>769.48589533025563</c:v>
                </c:pt>
                <c:pt idx="299">
                  <c:v>769.36467396129262</c:v>
                </c:pt>
                <c:pt idx="300">
                  <c:v>769.19701038707387</c:v>
                </c:pt>
                <c:pt idx="301">
                  <c:v>769.03113070401275</c:v>
                </c:pt>
                <c:pt idx="302">
                  <c:v>768.89214533025563</c:v>
                </c:pt>
                <c:pt idx="303">
                  <c:v>768.69017722389913</c:v>
                </c:pt>
                <c:pt idx="304">
                  <c:v>768.53730635209513</c:v>
                </c:pt>
                <c:pt idx="305">
                  <c:v>768.36902965198863</c:v>
                </c:pt>
                <c:pt idx="306">
                  <c:v>768.17644431374288</c:v>
                </c:pt>
                <c:pt idx="307">
                  <c:v>767.97204034978688</c:v>
                </c:pt>
                <c:pt idx="308">
                  <c:v>767.80897105823863</c:v>
                </c:pt>
                <c:pt idx="309">
                  <c:v>767.61219371448863</c:v>
                </c:pt>
                <c:pt idx="310">
                  <c:v>767.36364468661225</c:v>
                </c:pt>
                <c:pt idx="311">
                  <c:v>767.201621315696</c:v>
                </c:pt>
                <c:pt idx="312">
                  <c:v>766.98598410866475</c:v>
                </c:pt>
                <c:pt idx="313">
                  <c:v>766.71650002219462</c:v>
                </c:pt>
                <c:pt idx="314">
                  <c:v>766.45204301313925</c:v>
                </c:pt>
                <c:pt idx="315">
                  <c:v>766.216758034446</c:v>
                </c:pt>
                <c:pt idx="316">
                  <c:v>765.96928544477987</c:v>
                </c:pt>
                <c:pt idx="317">
                  <c:v>765.7195462313565</c:v>
                </c:pt>
                <c:pt idx="318">
                  <c:v>765.33265269886363</c:v>
                </c:pt>
                <c:pt idx="319">
                  <c:v>765.05125288529825</c:v>
                </c:pt>
                <c:pt idx="320">
                  <c:v>764.72727272727275</c:v>
                </c:pt>
                <c:pt idx="321">
                  <c:v>764.4058449485085</c:v>
                </c:pt>
                <c:pt idx="322">
                  <c:v>764.13166115500712</c:v>
                </c:pt>
                <c:pt idx="323">
                  <c:v>763.83503584428263</c:v>
                </c:pt>
                <c:pt idx="324">
                  <c:v>763.56776566938925</c:v>
                </c:pt>
                <c:pt idx="325">
                  <c:v>763.28211558948863</c:v>
                </c:pt>
                <c:pt idx="326">
                  <c:v>762.999062278054</c:v>
                </c:pt>
                <c:pt idx="327">
                  <c:v>762.67308183149862</c:v>
                </c:pt>
                <c:pt idx="328">
                  <c:v>762.36438265713775</c:v>
                </c:pt>
                <c:pt idx="329">
                  <c:v>762.07810280539775</c:v>
                </c:pt>
                <c:pt idx="330">
                  <c:v>761.77413662997162</c:v>
                </c:pt>
                <c:pt idx="331">
                  <c:v>761.47632390802562</c:v>
                </c:pt>
                <c:pt idx="332">
                  <c:v>761.16589078036225</c:v>
                </c:pt>
                <c:pt idx="333">
                  <c:v>760.8672707297585</c:v>
                </c:pt>
                <c:pt idx="334">
                  <c:v>760.57585560191762</c:v>
                </c:pt>
                <c:pt idx="335">
                  <c:v>760.18556352095175</c:v>
                </c:pt>
                <c:pt idx="336">
                  <c:v>759.83017522638499</c:v>
                </c:pt>
                <c:pt idx="337">
                  <c:v>759.4990678267045</c:v>
                </c:pt>
                <c:pt idx="338">
                  <c:v>759.11885486949575</c:v>
                </c:pt>
                <c:pt idx="339">
                  <c:v>758.80559747869313</c:v>
                </c:pt>
                <c:pt idx="340">
                  <c:v>758.46467451615763</c:v>
                </c:pt>
                <c:pt idx="341">
                  <c:v>758.13828346946025</c:v>
                </c:pt>
                <c:pt idx="342">
                  <c:v>757.72516424005687</c:v>
                </c:pt>
                <c:pt idx="343">
                  <c:v>757.31363192471588</c:v>
                </c:pt>
                <c:pt idx="344">
                  <c:v>756.92735706676137</c:v>
                </c:pt>
                <c:pt idx="345">
                  <c:v>756.56231134588063</c:v>
                </c:pt>
                <c:pt idx="346">
                  <c:v>756.178389115767</c:v>
                </c:pt>
                <c:pt idx="347">
                  <c:v>755.80582219904124</c:v>
                </c:pt>
                <c:pt idx="348">
                  <c:v>755.43016190962362</c:v>
                </c:pt>
                <c:pt idx="349">
                  <c:v>755.08749112215912</c:v>
                </c:pt>
                <c:pt idx="350">
                  <c:v>754.77814830433238</c:v>
                </c:pt>
                <c:pt idx="351">
                  <c:v>754.50218061967325</c:v>
                </c:pt>
                <c:pt idx="352">
                  <c:v>754.246865012429</c:v>
                </c:pt>
                <c:pt idx="353">
                  <c:v>753.96959339488637</c:v>
                </c:pt>
                <c:pt idx="354">
                  <c:v>753.64039195667613</c:v>
                </c:pt>
                <c:pt idx="355">
                  <c:v>753.28626875443888</c:v>
                </c:pt>
                <c:pt idx="356">
                  <c:v>752.94067660245025</c:v>
                </c:pt>
                <c:pt idx="357">
                  <c:v>752.5406494140625</c:v>
                </c:pt>
                <c:pt idx="358">
                  <c:v>752.12744695490062</c:v>
                </c:pt>
                <c:pt idx="359">
                  <c:v>751.73072676225138</c:v>
                </c:pt>
                <c:pt idx="360">
                  <c:v>751.31242786754262</c:v>
                </c:pt>
                <c:pt idx="361">
                  <c:v>750.91756924715912</c:v>
                </c:pt>
                <c:pt idx="362">
                  <c:v>750.50360662286937</c:v>
                </c:pt>
                <c:pt idx="363">
                  <c:v>750.15999811345876</c:v>
                </c:pt>
                <c:pt idx="364">
                  <c:v>749.91225918856537</c:v>
                </c:pt>
              </c:numCache>
            </c:numRef>
          </c:val>
          <c:smooth val="0"/>
          <c:extLst>
            <c:ext xmlns:c16="http://schemas.microsoft.com/office/drawing/2014/chart" uri="{C3380CC4-5D6E-409C-BE32-E72D297353CC}">
              <c16:uniqueId val="{00000004-1315-4DC9-A6C7-1C27E659762B}"/>
            </c:ext>
          </c:extLst>
        </c:ser>
        <c:ser>
          <c:idx val="3"/>
          <c:order val="3"/>
          <c:tx>
            <c:strRef>
              <c:f>'Reservoir Summary'!$E$2</c:f>
              <c:strCache>
                <c:ptCount val="1"/>
                <c:pt idx="0">
                  <c:v>17-24 average</c:v>
                </c:pt>
              </c:strCache>
            </c:strRef>
          </c:tx>
          <c:spPr>
            <a:ln w="31750" cap="rnd">
              <a:solidFill>
                <a:schemeClr val="bg1">
                  <a:lumMod val="65000"/>
                </a:schemeClr>
              </a:solidFill>
              <a:prstDash val="sysDot"/>
              <a:round/>
            </a:ln>
            <a:effectLst/>
          </c:spPr>
          <c:marker>
            <c:symbol val="none"/>
          </c:marker>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Summary'!$E$3:$E$367</c:f>
              <c:numCache>
                <c:formatCode>General</c:formatCode>
                <c:ptCount val="365"/>
                <c:pt idx="0">
                  <c:v>720.94878387451172</c:v>
                </c:pt>
                <c:pt idx="1">
                  <c:v>720.50382995605469</c:v>
                </c:pt>
                <c:pt idx="2">
                  <c:v>719.95870208740234</c:v>
                </c:pt>
                <c:pt idx="3">
                  <c:v>719.43025207519531</c:v>
                </c:pt>
                <c:pt idx="4">
                  <c:v>718.87844848632813</c:v>
                </c:pt>
                <c:pt idx="5">
                  <c:v>718.42372131347656</c:v>
                </c:pt>
                <c:pt idx="6">
                  <c:v>718.02485656738281</c:v>
                </c:pt>
                <c:pt idx="7">
                  <c:v>717.66236114501953</c:v>
                </c:pt>
                <c:pt idx="8">
                  <c:v>717.41131591796875</c:v>
                </c:pt>
                <c:pt idx="9">
                  <c:v>717.05838775634766</c:v>
                </c:pt>
                <c:pt idx="10">
                  <c:v>716.71178436279297</c:v>
                </c:pt>
                <c:pt idx="11">
                  <c:v>716.46175384521484</c:v>
                </c:pt>
                <c:pt idx="12">
                  <c:v>716.27913665771484</c:v>
                </c:pt>
                <c:pt idx="13">
                  <c:v>716.30353546142578</c:v>
                </c:pt>
                <c:pt idx="14">
                  <c:v>716.32768249511719</c:v>
                </c:pt>
                <c:pt idx="15">
                  <c:v>716.38991546630859</c:v>
                </c:pt>
                <c:pt idx="16">
                  <c:v>716.35795593261719</c:v>
                </c:pt>
                <c:pt idx="17">
                  <c:v>716.31932067871094</c:v>
                </c:pt>
                <c:pt idx="18">
                  <c:v>716.35453796386719</c:v>
                </c:pt>
                <c:pt idx="19">
                  <c:v>716.59641265869141</c:v>
                </c:pt>
                <c:pt idx="20">
                  <c:v>716.88449096679688</c:v>
                </c:pt>
                <c:pt idx="21">
                  <c:v>717.73977661132813</c:v>
                </c:pt>
                <c:pt idx="22">
                  <c:v>718.08137512207031</c:v>
                </c:pt>
                <c:pt idx="23">
                  <c:v>718.18175506591797</c:v>
                </c:pt>
                <c:pt idx="24">
                  <c:v>718.1229248046875</c:v>
                </c:pt>
                <c:pt idx="25">
                  <c:v>717.96894073486328</c:v>
                </c:pt>
                <c:pt idx="26">
                  <c:v>717.92623138427734</c:v>
                </c:pt>
                <c:pt idx="27">
                  <c:v>718.06217956542969</c:v>
                </c:pt>
                <c:pt idx="28">
                  <c:v>718.42091369628906</c:v>
                </c:pt>
                <c:pt idx="29">
                  <c:v>718.34462738037109</c:v>
                </c:pt>
                <c:pt idx="30">
                  <c:v>718.29461669921875</c:v>
                </c:pt>
                <c:pt idx="31">
                  <c:v>718.28047180175781</c:v>
                </c:pt>
                <c:pt idx="32">
                  <c:v>718.33589172363281</c:v>
                </c:pt>
                <c:pt idx="33">
                  <c:v>718.39630889892578</c:v>
                </c:pt>
                <c:pt idx="34">
                  <c:v>718.78931427001953</c:v>
                </c:pt>
                <c:pt idx="35">
                  <c:v>719.83969879150391</c:v>
                </c:pt>
                <c:pt idx="36">
                  <c:v>720.49746704101563</c:v>
                </c:pt>
                <c:pt idx="37">
                  <c:v>721.00871276855469</c:v>
                </c:pt>
                <c:pt idx="38">
                  <c:v>721.25731658935547</c:v>
                </c:pt>
                <c:pt idx="39">
                  <c:v>721.08454895019531</c:v>
                </c:pt>
                <c:pt idx="40">
                  <c:v>721.02534484863281</c:v>
                </c:pt>
                <c:pt idx="41">
                  <c:v>720.96525573730469</c:v>
                </c:pt>
                <c:pt idx="42">
                  <c:v>721.56752014160156</c:v>
                </c:pt>
                <c:pt idx="43">
                  <c:v>722.29977416992188</c:v>
                </c:pt>
                <c:pt idx="44">
                  <c:v>722.80545043945313</c:v>
                </c:pt>
                <c:pt idx="45">
                  <c:v>723.21900177001953</c:v>
                </c:pt>
                <c:pt idx="46">
                  <c:v>723.38423919677734</c:v>
                </c:pt>
                <c:pt idx="47">
                  <c:v>723.44879150390625</c:v>
                </c:pt>
                <c:pt idx="48">
                  <c:v>723.32270812988281</c:v>
                </c:pt>
                <c:pt idx="49">
                  <c:v>719.72050258091519</c:v>
                </c:pt>
                <c:pt idx="50">
                  <c:v>722.99765014648438</c:v>
                </c:pt>
                <c:pt idx="51">
                  <c:v>722.72682189941406</c:v>
                </c:pt>
                <c:pt idx="52">
                  <c:v>722.88253784179688</c:v>
                </c:pt>
                <c:pt idx="53">
                  <c:v>723.25206756591797</c:v>
                </c:pt>
                <c:pt idx="54">
                  <c:v>723.67544555664063</c:v>
                </c:pt>
                <c:pt idx="55">
                  <c:v>723.60879516601563</c:v>
                </c:pt>
                <c:pt idx="56">
                  <c:v>723.47422790527344</c:v>
                </c:pt>
                <c:pt idx="57">
                  <c:v>723.47958374023438</c:v>
                </c:pt>
                <c:pt idx="58">
                  <c:v>723.43947601318359</c:v>
                </c:pt>
                <c:pt idx="59">
                  <c:v>723.22113800048828</c:v>
                </c:pt>
                <c:pt idx="60">
                  <c:v>723.03141784667969</c:v>
                </c:pt>
                <c:pt idx="61">
                  <c:v>722.65891265869141</c:v>
                </c:pt>
                <c:pt idx="62">
                  <c:v>722.25382995605469</c:v>
                </c:pt>
                <c:pt idx="63">
                  <c:v>721.78908538818359</c:v>
                </c:pt>
                <c:pt idx="64">
                  <c:v>721.32897186279297</c:v>
                </c:pt>
                <c:pt idx="65">
                  <c:v>721.27493286132813</c:v>
                </c:pt>
                <c:pt idx="66">
                  <c:v>721.77869415283203</c:v>
                </c:pt>
                <c:pt idx="67">
                  <c:v>722.01676940917969</c:v>
                </c:pt>
                <c:pt idx="68">
                  <c:v>721.86495971679688</c:v>
                </c:pt>
                <c:pt idx="69">
                  <c:v>721.65486145019531</c:v>
                </c:pt>
                <c:pt idx="70">
                  <c:v>721.42253112792969</c:v>
                </c:pt>
                <c:pt idx="71">
                  <c:v>721.35549926757813</c:v>
                </c:pt>
                <c:pt idx="72">
                  <c:v>721.18794250488281</c:v>
                </c:pt>
                <c:pt idx="73">
                  <c:v>720.83120727539063</c:v>
                </c:pt>
                <c:pt idx="74">
                  <c:v>720.23696136474609</c:v>
                </c:pt>
                <c:pt idx="75">
                  <c:v>719.68421173095703</c:v>
                </c:pt>
                <c:pt idx="76">
                  <c:v>719.01636505126953</c:v>
                </c:pt>
                <c:pt idx="77">
                  <c:v>718.26162719726563</c:v>
                </c:pt>
                <c:pt idx="78">
                  <c:v>717.49861145019531</c:v>
                </c:pt>
                <c:pt idx="79">
                  <c:v>717.14511108398438</c:v>
                </c:pt>
                <c:pt idx="80">
                  <c:v>717.35060882568359</c:v>
                </c:pt>
                <c:pt idx="81">
                  <c:v>717.78408050537109</c:v>
                </c:pt>
                <c:pt idx="82">
                  <c:v>718.07556915283203</c:v>
                </c:pt>
                <c:pt idx="83">
                  <c:v>718.04008483886719</c:v>
                </c:pt>
                <c:pt idx="84">
                  <c:v>717.99800872802734</c:v>
                </c:pt>
                <c:pt idx="85">
                  <c:v>718.18083190917969</c:v>
                </c:pt>
                <c:pt idx="86">
                  <c:v>718.51502227783203</c:v>
                </c:pt>
                <c:pt idx="87">
                  <c:v>719.19002532958984</c:v>
                </c:pt>
                <c:pt idx="88">
                  <c:v>719.66676330566406</c:v>
                </c:pt>
                <c:pt idx="89">
                  <c:v>720.12220001220703</c:v>
                </c:pt>
                <c:pt idx="90">
                  <c:v>721.00038909912109</c:v>
                </c:pt>
                <c:pt idx="91">
                  <c:v>721.47119903564453</c:v>
                </c:pt>
                <c:pt idx="92">
                  <c:v>722.00357818603516</c:v>
                </c:pt>
                <c:pt idx="93">
                  <c:v>722.03079986572266</c:v>
                </c:pt>
                <c:pt idx="94">
                  <c:v>722.06231689453125</c:v>
                </c:pt>
                <c:pt idx="95">
                  <c:v>722.10955047607422</c:v>
                </c:pt>
                <c:pt idx="96">
                  <c:v>722.04247283935547</c:v>
                </c:pt>
                <c:pt idx="97">
                  <c:v>722.42585754394531</c:v>
                </c:pt>
                <c:pt idx="98">
                  <c:v>723.08415985107422</c:v>
                </c:pt>
                <c:pt idx="99">
                  <c:v>723.23909759521484</c:v>
                </c:pt>
                <c:pt idx="100">
                  <c:v>723.14623260498047</c:v>
                </c:pt>
                <c:pt idx="101">
                  <c:v>722.99369049072266</c:v>
                </c:pt>
                <c:pt idx="102">
                  <c:v>722.68937683105469</c:v>
                </c:pt>
                <c:pt idx="103">
                  <c:v>722.67344665527344</c:v>
                </c:pt>
                <c:pt idx="104">
                  <c:v>723.18703460693359</c:v>
                </c:pt>
                <c:pt idx="105">
                  <c:v>723.15412902832031</c:v>
                </c:pt>
                <c:pt idx="106">
                  <c:v>722.7635498046875</c:v>
                </c:pt>
                <c:pt idx="107">
                  <c:v>722.05022430419922</c:v>
                </c:pt>
                <c:pt idx="108">
                  <c:v>721.34963989257813</c:v>
                </c:pt>
                <c:pt idx="109">
                  <c:v>720.98844909667969</c:v>
                </c:pt>
                <c:pt idx="110">
                  <c:v>720.85806274414063</c:v>
                </c:pt>
                <c:pt idx="111">
                  <c:v>720.72233581542969</c:v>
                </c:pt>
                <c:pt idx="112">
                  <c:v>720.54192352294922</c:v>
                </c:pt>
                <c:pt idx="113">
                  <c:v>720.30338287353516</c:v>
                </c:pt>
                <c:pt idx="114">
                  <c:v>720.16278076171875</c:v>
                </c:pt>
                <c:pt idx="115">
                  <c:v>720.20468902587891</c:v>
                </c:pt>
                <c:pt idx="116">
                  <c:v>720.28025054931641</c:v>
                </c:pt>
                <c:pt idx="117">
                  <c:v>720.31900787353516</c:v>
                </c:pt>
                <c:pt idx="118">
                  <c:v>720.41382598876953</c:v>
                </c:pt>
                <c:pt idx="119">
                  <c:v>720.763916015625</c:v>
                </c:pt>
                <c:pt idx="120">
                  <c:v>721.06351470947266</c:v>
                </c:pt>
                <c:pt idx="121">
                  <c:v>721.12677764892578</c:v>
                </c:pt>
                <c:pt idx="122">
                  <c:v>721.08887481689453</c:v>
                </c:pt>
                <c:pt idx="123">
                  <c:v>721.23342132568359</c:v>
                </c:pt>
                <c:pt idx="124">
                  <c:v>721.40912628173828</c:v>
                </c:pt>
                <c:pt idx="125">
                  <c:v>721.42662048339844</c:v>
                </c:pt>
                <c:pt idx="126">
                  <c:v>721.31113433837891</c:v>
                </c:pt>
                <c:pt idx="127">
                  <c:v>721.30271148681641</c:v>
                </c:pt>
                <c:pt idx="128">
                  <c:v>721.37771606445313</c:v>
                </c:pt>
                <c:pt idx="129">
                  <c:v>721.88138580322266</c:v>
                </c:pt>
                <c:pt idx="130">
                  <c:v>722.1976318359375</c:v>
                </c:pt>
                <c:pt idx="131">
                  <c:v>722.38630676269531</c:v>
                </c:pt>
                <c:pt idx="132">
                  <c:v>722.44010925292969</c:v>
                </c:pt>
                <c:pt idx="133">
                  <c:v>722.27967071533203</c:v>
                </c:pt>
                <c:pt idx="134">
                  <c:v>721.89569091796875</c:v>
                </c:pt>
                <c:pt idx="135">
                  <c:v>721.26471710205078</c:v>
                </c:pt>
                <c:pt idx="136">
                  <c:v>720.60553741455078</c:v>
                </c:pt>
                <c:pt idx="137">
                  <c:v>719.98709106445313</c:v>
                </c:pt>
                <c:pt idx="138">
                  <c:v>719.86810302734375</c:v>
                </c:pt>
                <c:pt idx="139">
                  <c:v>719.70963287353516</c:v>
                </c:pt>
                <c:pt idx="140">
                  <c:v>719.31508636474609</c:v>
                </c:pt>
                <c:pt idx="141">
                  <c:v>718.75041198730469</c:v>
                </c:pt>
                <c:pt idx="142">
                  <c:v>718.23287963867188</c:v>
                </c:pt>
                <c:pt idx="143">
                  <c:v>717.77960205078125</c:v>
                </c:pt>
                <c:pt idx="144">
                  <c:v>717.24265289306641</c:v>
                </c:pt>
                <c:pt idx="145">
                  <c:v>716.68441772460938</c:v>
                </c:pt>
                <c:pt idx="146">
                  <c:v>715.96974182128906</c:v>
                </c:pt>
                <c:pt idx="147">
                  <c:v>715.30945587158203</c:v>
                </c:pt>
                <c:pt idx="148">
                  <c:v>714.69831848144531</c:v>
                </c:pt>
                <c:pt idx="149">
                  <c:v>713.94270324707031</c:v>
                </c:pt>
                <c:pt idx="150">
                  <c:v>713.5474853515625</c:v>
                </c:pt>
                <c:pt idx="151">
                  <c:v>713.84571838378906</c:v>
                </c:pt>
                <c:pt idx="152">
                  <c:v>713.95670318603516</c:v>
                </c:pt>
                <c:pt idx="153">
                  <c:v>713.94711303710938</c:v>
                </c:pt>
                <c:pt idx="154">
                  <c:v>713.85602569580078</c:v>
                </c:pt>
                <c:pt idx="155">
                  <c:v>713.54473876953125</c:v>
                </c:pt>
                <c:pt idx="156">
                  <c:v>713.15862274169922</c:v>
                </c:pt>
                <c:pt idx="157">
                  <c:v>712.84291839599609</c:v>
                </c:pt>
                <c:pt idx="158">
                  <c:v>712.37255859375</c:v>
                </c:pt>
                <c:pt idx="159">
                  <c:v>711.88411712646484</c:v>
                </c:pt>
                <c:pt idx="160">
                  <c:v>711.71615600585938</c:v>
                </c:pt>
                <c:pt idx="161">
                  <c:v>711.28886413574219</c:v>
                </c:pt>
                <c:pt idx="162">
                  <c:v>711.01152038574219</c:v>
                </c:pt>
                <c:pt idx="163">
                  <c:v>710.73424530029297</c:v>
                </c:pt>
                <c:pt idx="164">
                  <c:v>710.69203948974609</c:v>
                </c:pt>
                <c:pt idx="165">
                  <c:v>711.05591583251953</c:v>
                </c:pt>
                <c:pt idx="166">
                  <c:v>711.26602935791016</c:v>
                </c:pt>
                <c:pt idx="167">
                  <c:v>711.26752471923828</c:v>
                </c:pt>
                <c:pt idx="168">
                  <c:v>711.47824859619141</c:v>
                </c:pt>
                <c:pt idx="169">
                  <c:v>711.56479644775391</c:v>
                </c:pt>
                <c:pt idx="170">
                  <c:v>711.60350036621094</c:v>
                </c:pt>
                <c:pt idx="171">
                  <c:v>711.52076721191406</c:v>
                </c:pt>
                <c:pt idx="172">
                  <c:v>711.49322509765625</c:v>
                </c:pt>
                <c:pt idx="173">
                  <c:v>711.47556304931641</c:v>
                </c:pt>
                <c:pt idx="174">
                  <c:v>711.54141235351563</c:v>
                </c:pt>
                <c:pt idx="175">
                  <c:v>711.53633880615234</c:v>
                </c:pt>
                <c:pt idx="176">
                  <c:v>711.48297882080078</c:v>
                </c:pt>
                <c:pt idx="177">
                  <c:v>711.34408569335938</c:v>
                </c:pt>
                <c:pt idx="178">
                  <c:v>711.24720764160156</c:v>
                </c:pt>
                <c:pt idx="179">
                  <c:v>711.17169189453125</c:v>
                </c:pt>
                <c:pt idx="180">
                  <c:v>711.24415588378906</c:v>
                </c:pt>
                <c:pt idx="181">
                  <c:v>711.30029296875</c:v>
                </c:pt>
                <c:pt idx="182">
                  <c:v>711.18767547607422</c:v>
                </c:pt>
                <c:pt idx="183">
                  <c:v>711.02767944335938</c:v>
                </c:pt>
                <c:pt idx="184">
                  <c:v>710.77716827392578</c:v>
                </c:pt>
                <c:pt idx="185">
                  <c:v>710.7933349609375</c:v>
                </c:pt>
                <c:pt idx="186">
                  <c:v>710.83870697021484</c:v>
                </c:pt>
                <c:pt idx="187">
                  <c:v>710.87141418457031</c:v>
                </c:pt>
                <c:pt idx="188">
                  <c:v>711.11779022216797</c:v>
                </c:pt>
                <c:pt idx="189">
                  <c:v>711.61418151855469</c:v>
                </c:pt>
                <c:pt idx="190">
                  <c:v>712.13803100585938</c:v>
                </c:pt>
                <c:pt idx="191">
                  <c:v>712.69297790527344</c:v>
                </c:pt>
                <c:pt idx="192">
                  <c:v>713.33843231201172</c:v>
                </c:pt>
                <c:pt idx="193">
                  <c:v>713.87796020507813</c:v>
                </c:pt>
                <c:pt idx="194">
                  <c:v>714.27979278564453</c:v>
                </c:pt>
                <c:pt idx="195">
                  <c:v>714.70301818847656</c:v>
                </c:pt>
                <c:pt idx="196">
                  <c:v>715.07937622070313</c:v>
                </c:pt>
                <c:pt idx="197">
                  <c:v>715.44359588623047</c:v>
                </c:pt>
                <c:pt idx="198">
                  <c:v>715.63205718994141</c:v>
                </c:pt>
                <c:pt idx="199">
                  <c:v>715.88462066650391</c:v>
                </c:pt>
                <c:pt idx="200">
                  <c:v>716.01742553710938</c:v>
                </c:pt>
                <c:pt idx="201">
                  <c:v>716.13812255859375</c:v>
                </c:pt>
                <c:pt idx="202">
                  <c:v>716.44062805175781</c:v>
                </c:pt>
                <c:pt idx="203">
                  <c:v>716.77442932128906</c:v>
                </c:pt>
                <c:pt idx="204">
                  <c:v>717.05183410644531</c:v>
                </c:pt>
                <c:pt idx="205">
                  <c:v>717.56150054931641</c:v>
                </c:pt>
                <c:pt idx="206">
                  <c:v>717.94712066650391</c:v>
                </c:pt>
                <c:pt idx="207">
                  <c:v>718.55435180664063</c:v>
                </c:pt>
                <c:pt idx="208">
                  <c:v>719.10453796386719</c:v>
                </c:pt>
                <c:pt idx="209">
                  <c:v>719.74452209472656</c:v>
                </c:pt>
                <c:pt idx="210">
                  <c:v>720.43508911132813</c:v>
                </c:pt>
                <c:pt idx="211">
                  <c:v>721.20146179199219</c:v>
                </c:pt>
                <c:pt idx="212">
                  <c:v>721.87259674072266</c:v>
                </c:pt>
                <c:pt idx="213">
                  <c:v>722.47138214111328</c:v>
                </c:pt>
                <c:pt idx="214">
                  <c:v>722.91944885253906</c:v>
                </c:pt>
                <c:pt idx="215">
                  <c:v>723.35890960693359</c:v>
                </c:pt>
                <c:pt idx="216">
                  <c:v>724.18291473388672</c:v>
                </c:pt>
                <c:pt idx="217">
                  <c:v>725.01301574707031</c:v>
                </c:pt>
                <c:pt idx="218">
                  <c:v>726.07810211181641</c:v>
                </c:pt>
                <c:pt idx="219">
                  <c:v>726.73426055908203</c:v>
                </c:pt>
                <c:pt idx="220">
                  <c:v>727.35682678222656</c:v>
                </c:pt>
                <c:pt idx="221">
                  <c:v>727.90311431884766</c:v>
                </c:pt>
                <c:pt idx="222">
                  <c:v>728.42497253417969</c:v>
                </c:pt>
                <c:pt idx="223">
                  <c:v>729.05614471435547</c:v>
                </c:pt>
                <c:pt idx="224">
                  <c:v>729.64896392822266</c:v>
                </c:pt>
                <c:pt idx="225">
                  <c:v>730.22258758544922</c:v>
                </c:pt>
                <c:pt idx="226">
                  <c:v>730.83583831787109</c:v>
                </c:pt>
                <c:pt idx="227">
                  <c:v>731.61416625976563</c:v>
                </c:pt>
                <c:pt idx="228">
                  <c:v>732.46562957763672</c:v>
                </c:pt>
                <c:pt idx="229">
                  <c:v>733.21294403076172</c:v>
                </c:pt>
                <c:pt idx="230">
                  <c:v>734.00070953369141</c:v>
                </c:pt>
                <c:pt idx="231">
                  <c:v>734.51036834716797</c:v>
                </c:pt>
                <c:pt idx="232">
                  <c:v>735.03518676757813</c:v>
                </c:pt>
                <c:pt idx="233">
                  <c:v>735.44118499755859</c:v>
                </c:pt>
                <c:pt idx="234">
                  <c:v>735.89286804199219</c:v>
                </c:pt>
                <c:pt idx="235">
                  <c:v>736.35064697265625</c:v>
                </c:pt>
                <c:pt idx="236">
                  <c:v>736.79927062988281</c:v>
                </c:pt>
                <c:pt idx="237">
                  <c:v>737.09224700927734</c:v>
                </c:pt>
                <c:pt idx="238">
                  <c:v>737.56832122802734</c:v>
                </c:pt>
                <c:pt idx="239">
                  <c:v>738.05967712402344</c:v>
                </c:pt>
                <c:pt idx="240">
                  <c:v>738.53271484375</c:v>
                </c:pt>
                <c:pt idx="241">
                  <c:v>739.01795959472656</c:v>
                </c:pt>
                <c:pt idx="242">
                  <c:v>739.53202819824219</c:v>
                </c:pt>
                <c:pt idx="243">
                  <c:v>739.86529541015625</c:v>
                </c:pt>
                <c:pt idx="244">
                  <c:v>740.25701141357422</c:v>
                </c:pt>
                <c:pt idx="245">
                  <c:v>740.63238525390625</c:v>
                </c:pt>
                <c:pt idx="246">
                  <c:v>741.00166320800781</c:v>
                </c:pt>
                <c:pt idx="247">
                  <c:v>741.27326965332031</c:v>
                </c:pt>
                <c:pt idx="248">
                  <c:v>741.61203002929688</c:v>
                </c:pt>
                <c:pt idx="249">
                  <c:v>741.76768493652344</c:v>
                </c:pt>
                <c:pt idx="250">
                  <c:v>742.00299835205078</c:v>
                </c:pt>
                <c:pt idx="251">
                  <c:v>742.24375915527344</c:v>
                </c:pt>
                <c:pt idx="252">
                  <c:v>742.41525268554688</c:v>
                </c:pt>
                <c:pt idx="253">
                  <c:v>742.59747314453125</c:v>
                </c:pt>
                <c:pt idx="254">
                  <c:v>742.91516876220703</c:v>
                </c:pt>
                <c:pt idx="255">
                  <c:v>743.2451171875</c:v>
                </c:pt>
                <c:pt idx="256">
                  <c:v>743.71475982666016</c:v>
                </c:pt>
                <c:pt idx="257">
                  <c:v>743.59451293945313</c:v>
                </c:pt>
                <c:pt idx="258">
                  <c:v>743.65372467041016</c:v>
                </c:pt>
                <c:pt idx="259">
                  <c:v>743.78270721435547</c:v>
                </c:pt>
                <c:pt idx="260">
                  <c:v>743.79895782470703</c:v>
                </c:pt>
                <c:pt idx="261">
                  <c:v>743.87640380859375</c:v>
                </c:pt>
                <c:pt idx="262">
                  <c:v>743.87955474853516</c:v>
                </c:pt>
                <c:pt idx="263">
                  <c:v>743.8919677734375</c:v>
                </c:pt>
                <c:pt idx="264">
                  <c:v>743.78189849853516</c:v>
                </c:pt>
                <c:pt idx="265">
                  <c:v>743.74222564697266</c:v>
                </c:pt>
                <c:pt idx="266">
                  <c:v>743.66828155517578</c:v>
                </c:pt>
                <c:pt idx="267">
                  <c:v>743.57614135742188</c:v>
                </c:pt>
                <c:pt idx="268">
                  <c:v>743.40346527099609</c:v>
                </c:pt>
                <c:pt idx="269">
                  <c:v>743.28138732910156</c:v>
                </c:pt>
                <c:pt idx="270">
                  <c:v>743.72390311104914</c:v>
                </c:pt>
                <c:pt idx="271">
                  <c:v>742.96705627441406</c:v>
                </c:pt>
                <c:pt idx="272">
                  <c:v>742.75627136230469</c:v>
                </c:pt>
                <c:pt idx="273">
                  <c:v>742.60692596435547</c:v>
                </c:pt>
                <c:pt idx="274">
                  <c:v>743.07517787388394</c:v>
                </c:pt>
                <c:pt idx="275">
                  <c:v>742.698486328125</c:v>
                </c:pt>
                <c:pt idx="276">
                  <c:v>742.79192352294922</c:v>
                </c:pt>
                <c:pt idx="277">
                  <c:v>742.64924621582031</c:v>
                </c:pt>
                <c:pt idx="278">
                  <c:v>741.68351527622769</c:v>
                </c:pt>
                <c:pt idx="279">
                  <c:v>743.11354282924106</c:v>
                </c:pt>
                <c:pt idx="280">
                  <c:v>742.54517364501953</c:v>
                </c:pt>
                <c:pt idx="281">
                  <c:v>742.53978729248047</c:v>
                </c:pt>
                <c:pt idx="282">
                  <c:v>742.5611572265625</c:v>
                </c:pt>
                <c:pt idx="283">
                  <c:v>742.52158355712891</c:v>
                </c:pt>
                <c:pt idx="284">
                  <c:v>742.442138671875</c:v>
                </c:pt>
                <c:pt idx="285">
                  <c:v>742.9844970703125</c:v>
                </c:pt>
                <c:pt idx="286">
                  <c:v>742.47366333007813</c:v>
                </c:pt>
                <c:pt idx="287">
                  <c:v>742.4757080078125</c:v>
                </c:pt>
                <c:pt idx="288">
                  <c:v>742.26031494140625</c:v>
                </c:pt>
                <c:pt idx="289">
                  <c:v>742.30226135253906</c:v>
                </c:pt>
                <c:pt idx="290">
                  <c:v>742.26658630371094</c:v>
                </c:pt>
                <c:pt idx="291">
                  <c:v>742.17723846435547</c:v>
                </c:pt>
                <c:pt idx="292">
                  <c:v>740.45553588867188</c:v>
                </c:pt>
                <c:pt idx="293">
                  <c:v>741.54559326171875</c:v>
                </c:pt>
                <c:pt idx="294">
                  <c:v>742.66326032366067</c:v>
                </c:pt>
                <c:pt idx="295">
                  <c:v>741.35649762834817</c:v>
                </c:pt>
                <c:pt idx="296">
                  <c:v>741.87460327148438</c:v>
                </c:pt>
                <c:pt idx="297">
                  <c:v>741.71363067626953</c:v>
                </c:pt>
                <c:pt idx="298">
                  <c:v>741.53160095214844</c:v>
                </c:pt>
                <c:pt idx="299">
                  <c:v>741.41205596923828</c:v>
                </c:pt>
                <c:pt idx="300">
                  <c:v>741.14142608642578</c:v>
                </c:pt>
                <c:pt idx="301">
                  <c:v>740.85686492919922</c:v>
                </c:pt>
                <c:pt idx="302">
                  <c:v>740.46422576904297</c:v>
                </c:pt>
                <c:pt idx="303">
                  <c:v>740.20433044433594</c:v>
                </c:pt>
                <c:pt idx="304">
                  <c:v>739.92812347412109</c:v>
                </c:pt>
                <c:pt idx="305">
                  <c:v>739.67747497558594</c:v>
                </c:pt>
                <c:pt idx="306">
                  <c:v>739.33348083496094</c:v>
                </c:pt>
                <c:pt idx="307">
                  <c:v>738.98999786376953</c:v>
                </c:pt>
                <c:pt idx="308">
                  <c:v>738.71034240722656</c:v>
                </c:pt>
                <c:pt idx="309">
                  <c:v>738.37602996826172</c:v>
                </c:pt>
                <c:pt idx="310">
                  <c:v>738.00759124755859</c:v>
                </c:pt>
                <c:pt idx="311">
                  <c:v>737.60834503173828</c:v>
                </c:pt>
                <c:pt idx="312">
                  <c:v>737.20423126220703</c:v>
                </c:pt>
                <c:pt idx="313">
                  <c:v>736.34749930245539</c:v>
                </c:pt>
                <c:pt idx="314">
                  <c:v>736.54045104980469</c:v>
                </c:pt>
                <c:pt idx="315">
                  <c:v>736.25747680664063</c:v>
                </c:pt>
                <c:pt idx="316">
                  <c:v>735.96822357177734</c:v>
                </c:pt>
                <c:pt idx="317">
                  <c:v>736.04044886997769</c:v>
                </c:pt>
                <c:pt idx="318">
                  <c:v>735.30527496337891</c:v>
                </c:pt>
                <c:pt idx="319">
                  <c:v>734.88186645507813</c:v>
                </c:pt>
                <c:pt idx="320">
                  <c:v>734.49512481689453</c:v>
                </c:pt>
                <c:pt idx="321">
                  <c:v>734.41745431082586</c:v>
                </c:pt>
                <c:pt idx="322">
                  <c:v>733.71985626220703</c:v>
                </c:pt>
                <c:pt idx="323">
                  <c:v>733.30945587158203</c:v>
                </c:pt>
                <c:pt idx="324">
                  <c:v>733.00041961669922</c:v>
                </c:pt>
                <c:pt idx="325">
                  <c:v>732.67485046386719</c:v>
                </c:pt>
                <c:pt idx="326">
                  <c:v>732.30265808105469</c:v>
                </c:pt>
                <c:pt idx="327">
                  <c:v>732.04163360595703</c:v>
                </c:pt>
                <c:pt idx="328">
                  <c:v>731.65185546875</c:v>
                </c:pt>
                <c:pt idx="329">
                  <c:v>731.22794342041016</c:v>
                </c:pt>
                <c:pt idx="330">
                  <c:v>730.83942413330078</c:v>
                </c:pt>
                <c:pt idx="331">
                  <c:v>730.39606475830078</c:v>
                </c:pt>
                <c:pt idx="332">
                  <c:v>730.05354309082031</c:v>
                </c:pt>
                <c:pt idx="333">
                  <c:v>729.73091125488281</c:v>
                </c:pt>
                <c:pt idx="334">
                  <c:v>729.39894104003906</c:v>
                </c:pt>
                <c:pt idx="335">
                  <c:v>729.07847595214844</c:v>
                </c:pt>
                <c:pt idx="336">
                  <c:v>728.15754917689731</c:v>
                </c:pt>
                <c:pt idx="337">
                  <c:v>728.34111785888672</c:v>
                </c:pt>
                <c:pt idx="338">
                  <c:v>727.78022766113281</c:v>
                </c:pt>
                <c:pt idx="339">
                  <c:v>727.17992401123047</c:v>
                </c:pt>
                <c:pt idx="340">
                  <c:v>726.60669708251953</c:v>
                </c:pt>
                <c:pt idx="341">
                  <c:v>726.23879241943359</c:v>
                </c:pt>
                <c:pt idx="342">
                  <c:v>725.83976745605469</c:v>
                </c:pt>
                <c:pt idx="343">
                  <c:v>725.40793282645086</c:v>
                </c:pt>
                <c:pt idx="344">
                  <c:v>725.20046997070313</c:v>
                </c:pt>
                <c:pt idx="345">
                  <c:v>724.90240478515625</c:v>
                </c:pt>
                <c:pt idx="346">
                  <c:v>724.65243530273438</c:v>
                </c:pt>
                <c:pt idx="347">
                  <c:v>724.34178924560547</c:v>
                </c:pt>
                <c:pt idx="348">
                  <c:v>723.96347808837891</c:v>
                </c:pt>
                <c:pt idx="349">
                  <c:v>723.76897430419922</c:v>
                </c:pt>
                <c:pt idx="350">
                  <c:v>723.63733673095703</c:v>
                </c:pt>
                <c:pt idx="351">
                  <c:v>723.51456451416016</c:v>
                </c:pt>
                <c:pt idx="352">
                  <c:v>723.12502615792414</c:v>
                </c:pt>
                <c:pt idx="353">
                  <c:v>722.43960571289063</c:v>
                </c:pt>
                <c:pt idx="354">
                  <c:v>722.58925083705356</c:v>
                </c:pt>
                <c:pt idx="355">
                  <c:v>722.63392639160156</c:v>
                </c:pt>
                <c:pt idx="356">
                  <c:v>722.53430938720703</c:v>
                </c:pt>
                <c:pt idx="357">
                  <c:v>721.982177734375</c:v>
                </c:pt>
                <c:pt idx="358">
                  <c:v>721.71628243582586</c:v>
                </c:pt>
                <c:pt idx="359">
                  <c:v>721.43595668247769</c:v>
                </c:pt>
                <c:pt idx="360">
                  <c:v>721.55701446533203</c:v>
                </c:pt>
                <c:pt idx="361">
                  <c:v>721.14807891845703</c:v>
                </c:pt>
                <c:pt idx="362">
                  <c:v>720.78220040457586</c:v>
                </c:pt>
                <c:pt idx="363">
                  <c:v>720.46785736083984</c:v>
                </c:pt>
                <c:pt idx="364">
                  <c:v>720.103271484375</c:v>
                </c:pt>
              </c:numCache>
            </c:numRef>
          </c:val>
          <c:smooth val="0"/>
          <c:extLst>
            <c:ext xmlns:c16="http://schemas.microsoft.com/office/drawing/2014/chart" uri="{C3380CC4-5D6E-409C-BE32-E72D297353CC}">
              <c16:uniqueId val="{00000005-1315-4DC9-A6C7-1C27E659762B}"/>
            </c:ext>
          </c:extLst>
        </c:ser>
        <c:ser>
          <c:idx val="8"/>
          <c:order val="4"/>
          <c:tx>
            <c:strRef>
              <c:f>'Reservoir Summary'!$J$2</c:f>
              <c:strCache>
                <c:ptCount val="1"/>
                <c:pt idx="0">
                  <c:v>2025</c:v>
                </c:pt>
              </c:strCache>
            </c:strRef>
          </c:tx>
          <c:spPr>
            <a:ln w="31750" cap="rnd">
              <a:solidFill>
                <a:schemeClr val="tx1"/>
              </a:solidFill>
              <a:round/>
            </a:ln>
            <a:effectLst/>
          </c:spPr>
          <c:marker>
            <c:symbol val="none"/>
          </c:marker>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Summary'!$J$3:$J$367</c:f>
              <c:numCache>
                <c:formatCode>General</c:formatCode>
                <c:ptCount val="365"/>
                <c:pt idx="0">
                  <c:v>719.755126953125</c:v>
                </c:pt>
                <c:pt idx="1">
                  <c:v>719.0830078125</c:v>
                </c:pt>
                <c:pt idx="2">
                  <c:v>718.255859375</c:v>
                </c:pt>
                <c:pt idx="3">
                  <c:v>717.76934814453125</c:v>
                </c:pt>
                <c:pt idx="4">
                  <c:v>717.42437744140625</c:v>
                </c:pt>
                <c:pt idx="5">
                  <c:v>717.16778564453125</c:v>
                </c:pt>
                <c:pt idx="6">
                  <c:v>716.60687255859375</c:v>
                </c:pt>
                <c:pt idx="7">
                  <c:v>716.06634521484375</c:v>
                </c:pt>
                <c:pt idx="8">
                  <c:v>715.52972412109375</c:v>
                </c:pt>
                <c:pt idx="9">
                  <c:v>714.9266357421875</c:v>
                </c:pt>
                <c:pt idx="10">
                  <c:v>714.26177978515625</c:v>
                </c:pt>
                <c:pt idx="11">
                  <c:v>713.65789794921875</c:v>
                </c:pt>
                <c:pt idx="12">
                  <c:v>713.02117919921875</c:v>
                </c:pt>
                <c:pt idx="13">
                  <c:v>712.3485107421875</c:v>
                </c:pt>
                <c:pt idx="14">
                  <c:v>711.599853515625</c:v>
                </c:pt>
                <c:pt idx="15">
                  <c:v>710.94781494140625</c:v>
                </c:pt>
                <c:pt idx="16">
                  <c:v>710.34478759765625</c:v>
                </c:pt>
                <c:pt idx="17">
                  <c:v>709.6766357421875</c:v>
                </c:pt>
                <c:pt idx="18">
                  <c:v>709.640869140625</c:v>
                </c:pt>
                <c:pt idx="19">
                  <c:v>709.49169921875</c:v>
                </c:pt>
                <c:pt idx="20">
                  <c:v>708.79998779296875</c:v>
                </c:pt>
                <c:pt idx="21">
                  <c:v>708.17431640625</c:v>
                </c:pt>
                <c:pt idx="22">
                  <c:v>707.50335693359375</c:v>
                </c:pt>
                <c:pt idx="23">
                  <c:v>706.8057861328125</c:v>
                </c:pt>
                <c:pt idx="24">
                  <c:v>706.11163330078125</c:v>
                </c:pt>
                <c:pt idx="25">
                  <c:v>706.1607666015625</c:v>
                </c:pt>
                <c:pt idx="26">
                  <c:v>706.19757080078125</c:v>
                </c:pt>
                <c:pt idx="27">
                  <c:v>706.1680908203125</c:v>
                </c:pt>
                <c:pt idx="28">
                  <c:v>706.0150146484375</c:v>
                </c:pt>
                <c:pt idx="29">
                  <c:v>705.3658447265625</c:v>
                </c:pt>
                <c:pt idx="30">
                  <c:v>704.989013671875</c:v>
                </c:pt>
                <c:pt idx="31">
                  <c:v>704.6292724609375</c:v>
                </c:pt>
                <c:pt idx="32">
                  <c:v>704.73004150390625</c:v>
                </c:pt>
                <c:pt idx="33">
                  <c:v>704.79986572265625</c:v>
                </c:pt>
                <c:pt idx="34">
                  <c:v>704.6279296875</c:v>
                </c:pt>
                <c:pt idx="35">
                  <c:v>704.488525390625</c:v>
                </c:pt>
                <c:pt idx="36">
                  <c:v>704.2557373046875</c:v>
                </c:pt>
                <c:pt idx="37">
                  <c:v>704.04119873046875</c:v>
                </c:pt>
                <c:pt idx="38">
                  <c:v>703.78131103515625</c:v>
                </c:pt>
                <c:pt idx="39">
                  <c:v>703.7469482421875</c:v>
                </c:pt>
                <c:pt idx="40">
                  <c:v>703.84234619140625</c:v>
                </c:pt>
                <c:pt idx="41">
                  <c:v>703.734130859375</c:v>
                </c:pt>
                <c:pt idx="42">
                  <c:v>703.57537841796875</c:v>
                </c:pt>
                <c:pt idx="43">
                  <c:v>704.0462646484375</c:v>
                </c:pt>
                <c:pt idx="44">
                  <c:v>705.4783935546875</c:v>
                </c:pt>
                <c:pt idx="45">
                  <c:v>706.736083984375</c:v>
                </c:pt>
                <c:pt idx="46">
                  <c:v>707.65875244140625</c:v>
                </c:pt>
                <c:pt idx="47">
                  <c:v>708.982177734375</c:v>
                </c:pt>
                <c:pt idx="48">
                  <c:v>710.2052001953125</c:v>
                </c:pt>
                <c:pt idx="49">
                  <c:v>710.75299072265625</c:v>
                </c:pt>
                <c:pt idx="50">
                  <c:v>711.52001953125</c:v>
                </c:pt>
                <c:pt idx="51">
                  <c:v>711.98272705078125</c:v>
                </c:pt>
                <c:pt idx="52">
                  <c:v>712.43084716796875</c:v>
                </c:pt>
                <c:pt idx="53">
                  <c:v>712.96112060546875</c:v>
                </c:pt>
                <c:pt idx="54">
                  <c:v>713.80633544921875</c:v>
                </c:pt>
                <c:pt idx="55">
                  <c:v>714.35772705078125</c:v>
                </c:pt>
                <c:pt idx="56">
                  <c:v>714.7911376953125</c:v>
                </c:pt>
                <c:pt idx="57">
                  <c:v>714.81109619140625</c:v>
                </c:pt>
                <c:pt idx="58">
                  <c:v>714.7340087890625</c:v>
                </c:pt>
                <c:pt idx="59">
                  <c:v>715.079345703125</c:v>
                </c:pt>
                <c:pt idx="60">
                  <c:v>715.2095947265625</c:v>
                </c:pt>
                <c:pt idx="61">
                  <c:v>715.04461669921875</c:v>
                </c:pt>
                <c:pt idx="62">
                  <c:v>714.60113525390625</c:v>
                </c:pt>
                <c:pt idx="63">
                  <c:v>714.316162109375</c:v>
                </c:pt>
                <c:pt idx="64">
                  <c:v>713.89056396484375</c:v>
                </c:pt>
                <c:pt idx="65">
                  <c:v>713.68316650390625</c:v>
                </c:pt>
                <c:pt idx="66">
                  <c:v>713.281005859375</c:v>
                </c:pt>
                <c:pt idx="67">
                  <c:v>713.71441650390625</c:v>
                </c:pt>
                <c:pt idx="68">
                  <c:v>714.5635986328125</c:v>
                </c:pt>
                <c:pt idx="69">
                  <c:v>715.02215576171875</c:v>
                </c:pt>
                <c:pt idx="70">
                  <c:v>714.8875732421875</c:v>
                </c:pt>
                <c:pt idx="71">
                  <c:v>714.852783203125</c:v>
                </c:pt>
                <c:pt idx="72">
                  <c:v>714.7012939453125</c:v>
                </c:pt>
                <c:pt idx="73">
                  <c:v>714.87078857421875</c:v>
                </c:pt>
                <c:pt idx="74">
                  <c:v>715.3524169921875</c:v>
                </c:pt>
                <c:pt idx="75">
                  <c:v>715.70062255859375</c:v>
                </c:pt>
                <c:pt idx="76">
                  <c:v>715.7080078125</c:v>
                </c:pt>
                <c:pt idx="77">
                  <c:v>715.98260498046875</c:v>
                </c:pt>
                <c:pt idx="78">
                  <c:v>717.63348388671875</c:v>
                </c:pt>
                <c:pt idx="79">
                  <c:v>719.0155029296875</c:v>
                </c:pt>
                <c:pt idx="80">
                  <c:v>720.14215087890625</c:v>
                </c:pt>
                <c:pt idx="81">
                  <c:v>721.08074951171875</c:v>
                </c:pt>
                <c:pt idx="82">
                  <c:v>721.93206787109375</c:v>
                </c:pt>
                <c:pt idx="83">
                  <c:v>722.65447998046875</c:v>
                </c:pt>
                <c:pt idx="84">
                  <c:v>723.27703857421875</c:v>
                </c:pt>
                <c:pt idx="85">
                  <c:v>723.64935302734375</c:v>
                </c:pt>
                <c:pt idx="86">
                  <c:v>724.95269775390625</c:v>
                </c:pt>
                <c:pt idx="87">
                  <c:v>726.80316162109375</c:v>
                </c:pt>
                <c:pt idx="88">
                  <c:v>728.91925048828125</c:v>
                </c:pt>
                <c:pt idx="89">
                  <c:v>731.32421875</c:v>
                </c:pt>
                <c:pt idx="90">
                  <c:v>732.7542724609375</c:v>
                </c:pt>
                <c:pt idx="91">
                  <c:v>733.4139404296875</c:v>
                </c:pt>
                <c:pt idx="92">
                  <c:v>733.93115234375</c:v>
                </c:pt>
                <c:pt idx="93">
                  <c:v>733.78387451171875</c:v>
                </c:pt>
                <c:pt idx="94">
                  <c:v>733.9197998046875</c:v>
                </c:pt>
                <c:pt idx="95">
                  <c:v>734.55224609375</c:v>
                </c:pt>
                <c:pt idx="96">
                  <c:v>735.31396484375</c:v>
                </c:pt>
                <c:pt idx="97">
                  <c:v>735.28564453125</c:v>
                </c:pt>
                <c:pt idx="98">
                  <c:v>735.2708740234375</c:v>
                </c:pt>
                <c:pt idx="99">
                  <c:v>735.79766845703125</c:v>
                </c:pt>
                <c:pt idx="100">
                  <c:v>736.108642578125</c:v>
                </c:pt>
                <c:pt idx="101">
                  <c:v>736.4217529296875</c:v>
                </c:pt>
                <c:pt idx="102">
                  <c:v>736.6103515625</c:v>
                </c:pt>
                <c:pt idx="103">
                  <c:v>736.50299072265625</c:v>
                </c:pt>
                <c:pt idx="104">
                  <c:v>736.19012451171875</c:v>
                </c:pt>
                <c:pt idx="105">
                  <c:v>735.719970703125</c:v>
                </c:pt>
                <c:pt idx="106">
                  <c:v>735.2408447265625</c:v>
                </c:pt>
                <c:pt idx="107">
                  <c:v>734.99395751953125</c:v>
                </c:pt>
                <c:pt idx="108">
                  <c:v>734.6806640625</c:v>
                </c:pt>
                <c:pt idx="109">
                  <c:v>733.828125</c:v>
                </c:pt>
                <c:pt idx="110">
                  <c:v>733.06732177734375</c:v>
                </c:pt>
                <c:pt idx="111">
                  <c:v>731.48028564453125</c:v>
                </c:pt>
                <c:pt idx="112">
                  <c:v>729.95001220703125</c:v>
                </c:pt>
                <c:pt idx="113">
                  <c:v>729.133056640625</c:v>
                </c:pt>
                <c:pt idx="114">
                  <c:v>728.09722900390625</c:v>
                </c:pt>
                <c:pt idx="115">
                  <c:v>727.5025634765625</c:v>
                </c:pt>
                <c:pt idx="116">
                  <c:v>727.0721435546875</c:v>
                </c:pt>
                <c:pt idx="117">
                  <c:v>726.41790771484375</c:v>
                </c:pt>
                <c:pt idx="118">
                  <c:v>725.15032958984375</c:v>
                </c:pt>
                <c:pt idx="119">
                  <c:v>723.9786376953125</c:v>
                </c:pt>
                <c:pt idx="120">
                  <c:v>723.21221923828125</c:v>
                </c:pt>
                <c:pt idx="121">
                  <c:v>722.05242919921875</c:v>
                </c:pt>
                <c:pt idx="122">
                  <c:v>721.54278564453125</c:v>
                </c:pt>
                <c:pt idx="123">
                  <c:v>721.5029296875</c:v>
                </c:pt>
                <c:pt idx="124">
                  <c:v>720.89849853515625</c:v>
                </c:pt>
                <c:pt idx="125">
                  <c:v>719.45166015625</c:v>
                </c:pt>
                <c:pt idx="126">
                  <c:v>718.4434814453125</c:v>
                </c:pt>
                <c:pt idx="127">
                  <c:v>717.396240234375</c:v>
                </c:pt>
                <c:pt idx="128">
                  <c:v>716.53656005859375</c:v>
                </c:pt>
                <c:pt idx="129">
                  <c:v>715.6143798828125</c:v>
                </c:pt>
                <c:pt idx="130">
                  <c:v>715.118896484375</c:v>
                </c:pt>
                <c:pt idx="131">
                  <c:v>714.77978515625</c:v>
                </c:pt>
                <c:pt idx="132">
                  <c:v>713.6121826171875</c:v>
                </c:pt>
                <c:pt idx="133">
                  <c:v>712.42816162109375</c:v>
                </c:pt>
                <c:pt idx="134">
                  <c:v>710.87884521484375</c:v>
                </c:pt>
                <c:pt idx="135">
                  <c:v>709.14556884765625</c:v>
                </c:pt>
                <c:pt idx="136">
                  <c:v>707.92913818359375</c:v>
                </c:pt>
                <c:pt idx="137">
                  <c:v>707.45166015625</c:v>
                </c:pt>
                <c:pt idx="138">
                  <c:v>707.21209716796875</c:v>
                </c:pt>
                <c:pt idx="139">
                  <c:v>707.2125244140625</c:v>
                </c:pt>
                <c:pt idx="140">
                  <c:v>706.636474609375</c:v>
                </c:pt>
                <c:pt idx="141">
                  <c:v>706.36865234375</c:v>
                </c:pt>
                <c:pt idx="142">
                  <c:v>706.36505126953125</c:v>
                </c:pt>
                <c:pt idx="143">
                  <c:v>706.1322021484375</c:v>
                </c:pt>
                <c:pt idx="144">
                  <c:v>706.5250244140625</c:v>
                </c:pt>
                <c:pt idx="145">
                  <c:v>708.5306396484375</c:v>
                </c:pt>
                <c:pt idx="146">
                  <c:v>711.9254150390625</c:v>
                </c:pt>
                <c:pt idx="147">
                  <c:v>715.3836669921875</c:v>
                </c:pt>
                <c:pt idx="148">
                  <c:v>717.947509765625</c:v>
                </c:pt>
                <c:pt idx="149">
                  <c:v>719.6422119140625</c:v>
                </c:pt>
                <c:pt idx="150">
                  <c:v>720.92535400390625</c:v>
                </c:pt>
                <c:pt idx="151">
                  <c:v>721.9632568359375</c:v>
                </c:pt>
                <c:pt idx="152">
                  <c:v>722.99090576171875</c:v>
                </c:pt>
                <c:pt idx="153">
                  <c:v>723.76239013671875</c:v>
                </c:pt>
                <c:pt idx="154">
                  <c:v>724.30279541015625</c:v>
                </c:pt>
                <c:pt idx="155">
                  <c:v>723.81365966796875</c:v>
                </c:pt>
                <c:pt idx="156">
                  <c:v>724.10906982421875</c:v>
                </c:pt>
                <c:pt idx="157">
                  <c:v>724.49755859375</c:v>
                </c:pt>
                <c:pt idx="158">
                  <c:v>724.9385986328125</c:v>
                </c:pt>
                <c:pt idx="159">
                  <c:v>725.1165771484375</c:v>
                </c:pt>
                <c:pt idx="160">
                  <c:v>724.622802734375</c:v>
                </c:pt>
                <c:pt idx="161">
                  <c:v>724.4683837890625</c:v>
                </c:pt>
                <c:pt idx="162">
                  <c:v>724.68768310546875</c:v>
                </c:pt>
                <c:pt idx="163">
                  <c:v>724.85858154296875</c:v>
                </c:pt>
                <c:pt idx="164">
                  <c:v>724.6435546875</c:v>
                </c:pt>
                <c:pt idx="165">
                  <c:v>725.07666015625</c:v>
                </c:pt>
                <c:pt idx="166">
                  <c:v>725.26708984375</c:v>
                </c:pt>
                <c:pt idx="167">
                  <c:v>725.31439208984375</c:v>
                </c:pt>
                <c:pt idx="168">
                  <c:v>725.420166015625</c:v>
                </c:pt>
                <c:pt idx="169">
                  <c:v>724.8021240234375</c:v>
                </c:pt>
                <c:pt idx="170">
                  <c:v>724.9638671875</c:v>
                </c:pt>
                <c:pt idx="171">
                  <c:v>725.43896484375</c:v>
                </c:pt>
                <c:pt idx="172">
                  <c:v>726.549560546875</c:v>
                </c:pt>
                <c:pt idx="173">
                  <c:v>727.3299560546875</c:v>
                </c:pt>
                <c:pt idx="174">
                  <c:v>729.13128662109375</c:v>
                </c:pt>
                <c:pt idx="175">
                  <c:v>731.41156005859375</c:v>
                </c:pt>
                <c:pt idx="176">
                  <c:v>733.582763671875</c:v>
                </c:pt>
                <c:pt idx="177">
                  <c:v>736.2825927734375</c:v>
                </c:pt>
                <c:pt idx="178">
                  <c:v>738.2314453125</c:v>
                </c:pt>
                <c:pt idx="179">
                  <c:v>739.3140869140625</c:v>
                </c:pt>
                <c:pt idx="180">
                  <c:v>740.01861572265625</c:v>
                </c:pt>
                <c:pt idx="181">
                  <c:v>740.06756591796875</c:v>
                </c:pt>
                <c:pt idx="182">
                  <c:v>739.73699951171875</c:v>
                </c:pt>
                <c:pt idx="183">
                  <c:v>740.02996826171875</c:v>
                </c:pt>
                <c:pt idx="184">
                  <c:v>740.003173828125</c:v>
                </c:pt>
                <c:pt idx="185">
                  <c:v>739.7459716796875</c:v>
                </c:pt>
                <c:pt idx="186">
                  <c:v>739.9168701171875</c:v>
                </c:pt>
                <c:pt idx="187">
                  <c:v>740.03729248046875</c:v>
                </c:pt>
                <c:pt idx="188">
                  <c:v>740.03485107421875</c:v>
                </c:pt>
                <c:pt idx="189">
                  <c:v>740.833984375</c:v>
                </c:pt>
                <c:pt idx="190">
                  <c:v>741.297119140625</c:v>
                </c:pt>
                <c:pt idx="191">
                  <c:v>741.372314453125</c:v>
                </c:pt>
                <c:pt idx="192">
                  <c:v>741.537353515625</c:v>
                </c:pt>
                <c:pt idx="193">
                  <c:v>741.975830078125</c:v>
                </c:pt>
                <c:pt idx="194">
                  <c:v>742.12255859375</c:v>
                </c:pt>
                <c:pt idx="195">
                  <c:v>741.85662841796875</c:v>
                </c:pt>
                <c:pt idx="196">
                  <c:v>741.6376953125</c:v>
                </c:pt>
                <c:pt idx="197">
                  <c:v>741.577880859375</c:v>
                </c:pt>
                <c:pt idx="198">
                  <c:v>741.2269287109375</c:v>
                </c:pt>
                <c:pt idx="199">
                  <c:v>740.9666748046875</c:v>
                </c:pt>
                <c:pt idx="200">
                  <c:v>741.12396240234375</c:v>
                </c:pt>
                <c:pt idx="201">
                  <c:v>741.08953857421875</c:v>
                </c:pt>
                <c:pt idx="202">
                  <c:v>740.7607421875</c:v>
                </c:pt>
                <c:pt idx="203">
                  <c:v>740.1121826171875</c:v>
                </c:pt>
                <c:pt idx="204">
                  <c:v>739.96405029296875</c:v>
                </c:pt>
                <c:pt idx="205">
                  <c:v>739.720947265625</c:v>
                </c:pt>
                <c:pt idx="206">
                  <c:v>739.3714599609375</c:v>
                </c:pt>
                <c:pt idx="207">
                  <c:v>739.57366943359375</c:v>
                </c:pt>
                <c:pt idx="208">
                  <c:v>739.9013671875</c:v>
                </c:pt>
                <c:pt idx="209">
                  <c:v>739.84130859375</c:v>
                </c:pt>
                <c:pt idx="210">
                  <c:v>740.169921875</c:v>
                </c:pt>
                <c:pt idx="211">
                  <c:v>740.4014892578125</c:v>
                </c:pt>
                <c:pt idx="212">
                  <c:v>740.3868408203125</c:v>
                </c:pt>
                <c:pt idx="213">
                  <c:v>740.4820556640625</c:v>
                </c:pt>
                <c:pt idx="214">
                  <c:v>740.994384765625</c:v>
                </c:pt>
                <c:pt idx="215">
                  <c:v>741.3702392578125</c:v>
                </c:pt>
                <c:pt idx="216">
                  <c:v>740.9755859375</c:v>
                </c:pt>
                <c:pt idx="217">
                  <c:v>740.8828125</c:v>
                </c:pt>
                <c:pt idx="218">
                  <c:v>741.10418701171875</c:v>
                </c:pt>
                <c:pt idx="219">
                  <c:v>740.8267822265625</c:v>
                </c:pt>
                <c:pt idx="220">
                  <c:v>740.611083984375</c:v>
                </c:pt>
                <c:pt idx="221">
                  <c:v>740.6976318359375</c:v>
                </c:pt>
                <c:pt idx="222">
                  <c:v>740.92999267578125</c:v>
                </c:pt>
                <c:pt idx="223">
                  <c:v>740.9544677734375</c:v>
                </c:pt>
                <c:pt idx="224">
                  <c:v>741.00225830078125</c:v>
                </c:pt>
                <c:pt idx="225">
                  <c:v>741.07733154296875</c:v>
                </c:pt>
                <c:pt idx="226">
                  <c:v>740.90936279296875</c:v>
                </c:pt>
                <c:pt idx="227">
                  <c:v>740.48162841796875</c:v>
                </c:pt>
                <c:pt idx="228">
                  <c:v>740.5311279296875</c:v>
                </c:pt>
                <c:pt idx="229">
                  <c:v>740.86932373046875</c:v>
                </c:pt>
                <c:pt idx="230">
                  <c:v>740.6175537109375</c:v>
                </c:pt>
                <c:pt idx="231">
                  <c:v>740.65679931640625</c:v>
                </c:pt>
                <c:pt idx="232">
                  <c:v>740.3326416015625</c:v>
                </c:pt>
                <c:pt idx="233">
                  <c:v>739.77252197265625</c:v>
                </c:pt>
                <c:pt idx="234">
                  <c:v>739.5009765625</c:v>
                </c:pt>
                <c:pt idx="235">
                  <c:v>739.45477294921875</c:v>
                </c:pt>
                <c:pt idx="236">
                  <c:v>739.90869140625</c:v>
                </c:pt>
                <c:pt idx="237">
                  <c:v>739.85906982421875</c:v>
                </c:pt>
                <c:pt idx="238">
                  <c:v>739.89080810546875</c:v>
                </c:pt>
                <c:pt idx="239">
                  <c:v>739.813720703125</c:v>
                </c:pt>
                <c:pt idx="240">
                  <c:v>740.183837890625</c:v>
                </c:pt>
                <c:pt idx="241">
                  <c:v>740.40826416015625</c:v>
                </c:pt>
                <c:pt idx="242">
                  <c:v>740.6160888671875</c:v>
                </c:pt>
                <c:pt idx="243">
                  <c:v>740.86444091796875</c:v>
                </c:pt>
                <c:pt idx="244">
                  <c:v>740.71435546875</c:v>
                </c:pt>
                <c:pt idx="245">
                  <c:v>740.38153076171875</c:v>
                </c:pt>
                <c:pt idx="246">
                  <c:v>739.98114013671875</c:v>
                </c:pt>
                <c:pt idx="247">
                  <c:v>740.0030517578125</c:v>
                </c:pt>
                <c:pt idx="248">
                  <c:v>739.97930908203125</c:v>
                </c:pt>
                <c:pt idx="249">
                  <c:v>740.1024169921875</c:v>
                </c:pt>
                <c:pt idx="250">
                  <c:v>740.19781494140625</c:v>
                </c:pt>
                <c:pt idx="251">
                  <c:v>739.9287109375</c:v>
                </c:pt>
                <c:pt idx="252">
                  <c:v>740.045166015625</c:v>
                </c:pt>
                <c:pt idx="253">
                  <c:v>740.1571044921875</c:v>
                </c:pt>
                <c:pt idx="254">
                  <c:v>740.077880859375</c:v>
                </c:pt>
                <c:pt idx="255">
                  <c:v>739.98626708984375</c:v>
                </c:pt>
                <c:pt idx="256">
                  <c:v>739.70245361328125</c:v>
                </c:pt>
                <c:pt idx="257">
                  <c:v>739.13653564453125</c:v>
                </c:pt>
                <c:pt idx="258">
                  <c:v>738.62445068359375</c:v>
                </c:pt>
                <c:pt idx="259">
                  <c:v>738.2620849609375</c:v>
                </c:pt>
                <c:pt idx="260">
                  <c:v>737.93072509765625</c:v>
                </c:pt>
                <c:pt idx="261">
                  <c:v>737.43817138671875</c:v>
                </c:pt>
                <c:pt idx="262">
                  <c:v>737.11407470703125</c:v>
                </c:pt>
                <c:pt idx="263">
                  <c:v>736.84527587890625</c:v>
                </c:pt>
                <c:pt idx="264">
                  <c:v>736.4808349609375</c:v>
                </c:pt>
                <c:pt idx="265">
                  <c:v>735.45574951171875</c:v>
                </c:pt>
                <c:pt idx="266">
                  <c:v>734.9957275390625</c:v>
                </c:pt>
                <c:pt idx="267">
                  <c:v>734.5390625</c:v>
                </c:pt>
                <c:pt idx="268">
                  <c:v>734.21002197265625</c:v>
                </c:pt>
                <c:pt idx="269">
                  <c:v>733.76190185546875</c:v>
                </c:pt>
                <c:pt idx="270">
                  <c:v>733.21075439453125</c:v>
                </c:pt>
                <c:pt idx="271">
                  <c:v>732.7095947265625</c:v>
                </c:pt>
                <c:pt idx="272">
                  <c:v>731.8819580078125</c:v>
                </c:pt>
                <c:pt idx="273">
                  <c:v>731.76519775390625</c:v>
                </c:pt>
                <c:pt idx="274">
                  <c:v>731.90447998046875</c:v>
                </c:pt>
                <c:pt idx="275">
                  <c:v>731.99114990234375</c:v>
                </c:pt>
                <c:pt idx="276">
                  <c:v>731.9949951171875</c:v>
                </c:pt>
                <c:pt idx="277">
                  <c:v>731.84722900390625</c:v>
                </c:pt>
                <c:pt idx="278">
                  <c:v>731.61126708984375</c:v>
                </c:pt>
                <c:pt idx="279">
                  <c:v>731.717529296875</c:v>
                </c:pt>
                <c:pt idx="280">
                  <c:v>731.63861083984375</c:v>
                </c:pt>
                <c:pt idx="281">
                  <c:v>731.63330078125</c:v>
                </c:pt>
                <c:pt idx="282">
                  <c:v>731.712646484375</c:v>
                </c:pt>
                <c:pt idx="283">
                  <c:v>731.44329833984375</c:v>
                </c:pt>
                <c:pt idx="284">
                  <c:v>731.5491943359375</c:v>
                </c:pt>
                <c:pt idx="285">
                  <c:v>731.55877685546875</c:v>
                </c:pt>
                <c:pt idx="286">
                  <c:v>731.5526123046875</c:v>
                </c:pt>
                <c:pt idx="287">
                  <c:v>731.4688720703125</c:v>
                </c:pt>
                <c:pt idx="288">
                  <c:v>731.09381103515625</c:v>
                </c:pt>
                <c:pt idx="289">
                  <c:v>730.97528076171875</c:v>
                </c:pt>
                <c:pt idx="290">
                  <c:v>730.76861572265625</c:v>
                </c:pt>
                <c:pt idx="291">
                  <c:v>730.90533447265625</c:v>
                </c:pt>
                <c:pt idx="292">
                  <c:v>730.822021484375</c:v>
                </c:pt>
                <c:pt idx="293">
                  <c:v>730.63592529296875</c:v>
                </c:pt>
                <c:pt idx="294">
                  <c:v>730.45599365234375</c:v>
                </c:pt>
                <c:pt idx="295">
                  <c:v>730.05084228515625</c:v>
                </c:pt>
                <c:pt idx="296">
                  <c:v>729.87109375</c:v>
                </c:pt>
                <c:pt idx="297">
                  <c:v>729.70770263671875</c:v>
                </c:pt>
                <c:pt idx="298">
                  <c:v>729.5804443359375</c:v>
                </c:pt>
                <c:pt idx="299">
                  <c:v>729.5452880859375</c:v>
                </c:pt>
                <c:pt idx="300">
                  <c:v>729.30010986328125</c:v>
                </c:pt>
                <c:pt idx="301">
                  <c:v>728.9925537109375</c:v>
                </c:pt>
                <c:pt idx="302">
                  <c:v>728.6998291015625</c:v>
                </c:pt>
                <c:pt idx="303">
                  <c:v>728.5679931640625</c:v>
                </c:pt>
                <c:pt idx="304">
                  <c:v>728.3653564453125</c:v>
                </c:pt>
                <c:pt idx="305">
                  <c:v>728.29541015625</c:v>
                </c:pt>
                <c:pt idx="306">
                  <c:v>728.07525634765625</c:v>
                </c:pt>
                <c:pt idx="307">
                  <c:v>727.7940673828125</c:v>
                </c:pt>
                <c:pt idx="308">
                  <c:v>727.6051025390625</c:v>
                </c:pt>
                <c:pt idx="309">
                  <c:v>727.4796142578125</c:v>
                </c:pt>
                <c:pt idx="310">
                  <c:v>727.3668212890625</c:v>
                </c:pt>
                <c:pt idx="311">
                  <c:v>726.96722412109375</c:v>
                </c:pt>
                <c:pt idx="312">
                  <c:v>726.70831298828125</c:v>
                </c:pt>
                <c:pt idx="313">
                  <c:v>726.55810546875</c:v>
                </c:pt>
                <c:pt idx="314">
                  <c:v>726.25128173828125</c:v>
                </c:pt>
                <c:pt idx="315">
                  <c:v>725.772705078125</c:v>
                </c:pt>
                <c:pt idx="316">
                  <c:v>725.63336181640625</c:v>
                </c:pt>
                <c:pt idx="317">
                  <c:v>725.46881103515625</c:v>
                </c:pt>
                <c:pt idx="318">
                  <c:v>725.354248046875</c:v>
                </c:pt>
                <c:pt idx="319">
                  <c:v>725.578369140625</c:v>
                </c:pt>
                <c:pt idx="320">
                  <c:v>725.27288818359375</c:v>
                </c:pt>
                <c:pt idx="321">
                  <c:v>725.08807373046875</c:v>
                </c:pt>
                <c:pt idx="322">
                  <c:v>724.7967529296875</c:v>
                </c:pt>
                <c:pt idx="323">
                  <c:v>724.79876708984375</c:v>
                </c:pt>
                <c:pt idx="324">
                  <c:v>724.6795654296875</c:v>
                </c:pt>
                <c:pt idx="325">
                  <c:v>724.2685546875</c:v>
                </c:pt>
                <c:pt idx="326">
                  <c:v>723.798828125</c:v>
                </c:pt>
                <c:pt idx="327">
                  <c:v>723.5589599609375</c:v>
                </c:pt>
                <c:pt idx="328">
                  <c:v>722.87689208984375</c:v>
                </c:pt>
                <c:pt idx="329">
                  <c:v>722.40570068359375</c:v>
                </c:pt>
                <c:pt idx="330">
                  <c:v>722.19012451171875</c:v>
                </c:pt>
                <c:pt idx="331">
                  <c:v>721.8577880859375</c:v>
                </c:pt>
                <c:pt idx="332">
                  <c:v>721.79412841796875</c:v>
                </c:pt>
                <c:pt idx="333">
                  <c:v>721.6038818359375</c:v>
                </c:pt>
                <c:pt idx="334">
                  <c:v>721.40142822265625</c:v>
                </c:pt>
                <c:pt idx="335">
                  <c:v>721.0555419921875</c:v>
                </c:pt>
                <c:pt idx="336">
                  <c:v>720.3914794921875</c:v>
                </c:pt>
                <c:pt idx="337">
                  <c:v>719.7513427734375</c:v>
                </c:pt>
                <c:pt idx="338">
                  <c:v>719.19012451171875</c:v>
                </c:pt>
                <c:pt idx="339">
                  <c:v>718.73040771484375</c:v>
                </c:pt>
                <c:pt idx="340">
                  <c:v>718.67266845703125</c:v>
                </c:pt>
                <c:pt idx="341">
                  <c:v>718.55670166015625</c:v>
                </c:pt>
                <c:pt idx="342">
                  <c:v>718.07427978515625</c:v>
                </c:pt>
                <c:pt idx="343">
                  <c:v>717.726318359375</c:v>
                </c:pt>
                <c:pt idx="344">
                  <c:v>717.40167236328125</c:v>
                </c:pt>
                <c:pt idx="345">
                  <c:v>717.1329345703125</c:v>
                </c:pt>
                <c:pt idx="346">
                  <c:v>716.6549072265625</c:v>
                </c:pt>
                <c:pt idx="347">
                  <c:v>716.502197265625</c:v>
                </c:pt>
                <c:pt idx="348">
                  <c:v>716.43634033203125</c:v>
                </c:pt>
                <c:pt idx="349">
                  <c:v>715.92254638671875</c:v>
                </c:pt>
                <c:pt idx="350">
                  <c:v>715.33197021484375</c:v>
                </c:pt>
                <c:pt idx="351">
                  <c:v>714.92254638671875</c:v>
                </c:pt>
                <c:pt idx="352">
                  <c:v>714.6019287109375</c:v>
                </c:pt>
                <c:pt idx="353">
                  <c:v>714.5106201171875</c:v>
                </c:pt>
                <c:pt idx="354">
                  <c:v>714.41802978515625</c:v>
                </c:pt>
                <c:pt idx="355">
                  <c:v>714.33984375</c:v>
                </c:pt>
                <c:pt idx="356">
                  <c:v>714.027587890625</c:v>
                </c:pt>
                <c:pt idx="357">
                  <c:v>713.34625244140625</c:v>
                </c:pt>
                <c:pt idx="358">
                  <c:v>712.73907470703125</c:v>
                </c:pt>
                <c:pt idx="359">
                  <c:v>712.5225830078125</c:v>
                </c:pt>
                <c:pt idx="360">
                  <c:v>712.05499267578125</c:v>
                </c:pt>
                <c:pt idx="361">
                  <c:v>711.88214111328125</c:v>
                </c:pt>
                <c:pt idx="362">
                  <c:v>711.75927734375</c:v>
                </c:pt>
                <c:pt idx="363">
                  <c:v>711.50128173828125</c:v>
                </c:pt>
                <c:pt idx="364">
                  <c:v>710.900634765625</c:v>
                </c:pt>
              </c:numCache>
            </c:numRef>
          </c:val>
          <c:smooth val="0"/>
          <c:extLst>
            <c:ext xmlns:c16="http://schemas.microsoft.com/office/drawing/2014/chart" uri="{C3380CC4-5D6E-409C-BE32-E72D297353CC}">
              <c16:uniqueId val="{00000006-1315-4DC9-A6C7-1C27E659762B}"/>
            </c:ext>
          </c:extLst>
        </c:ser>
        <c:ser>
          <c:idx val="9"/>
          <c:order val="5"/>
          <c:tx>
            <c:strRef>
              <c:f>'Reservoir Summary'!$K$2</c:f>
              <c:strCache>
                <c:ptCount val="1"/>
                <c:pt idx="0">
                  <c:v>749 ft</c:v>
                </c:pt>
              </c:strCache>
            </c:strRef>
          </c:tx>
          <c:spPr>
            <a:ln w="9525" cap="rnd">
              <a:solidFill>
                <a:schemeClr val="tx1"/>
              </a:solidFill>
              <a:round/>
            </a:ln>
            <a:effectLst/>
          </c:spPr>
          <c:marker>
            <c:symbol val="none"/>
          </c:marker>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Summary'!$K$3:$K$367</c:f>
              <c:numCache>
                <c:formatCode>General</c:formatCode>
                <c:ptCount val="365"/>
                <c:pt idx="0">
                  <c:v>749</c:v>
                </c:pt>
                <c:pt idx="1">
                  <c:v>749</c:v>
                </c:pt>
                <c:pt idx="2">
                  <c:v>749</c:v>
                </c:pt>
                <c:pt idx="3">
                  <c:v>749</c:v>
                </c:pt>
                <c:pt idx="4">
                  <c:v>749</c:v>
                </c:pt>
                <c:pt idx="5">
                  <c:v>749</c:v>
                </c:pt>
                <c:pt idx="6">
                  <c:v>749</c:v>
                </c:pt>
                <c:pt idx="7">
                  <c:v>749</c:v>
                </c:pt>
                <c:pt idx="8">
                  <c:v>749</c:v>
                </c:pt>
                <c:pt idx="9">
                  <c:v>749</c:v>
                </c:pt>
                <c:pt idx="10">
                  <c:v>749</c:v>
                </c:pt>
                <c:pt idx="11">
                  <c:v>749</c:v>
                </c:pt>
                <c:pt idx="12">
                  <c:v>749</c:v>
                </c:pt>
                <c:pt idx="13">
                  <c:v>749</c:v>
                </c:pt>
                <c:pt idx="14">
                  <c:v>749</c:v>
                </c:pt>
                <c:pt idx="15">
                  <c:v>749</c:v>
                </c:pt>
                <c:pt idx="16">
                  <c:v>749</c:v>
                </c:pt>
                <c:pt idx="17">
                  <c:v>749</c:v>
                </c:pt>
                <c:pt idx="18">
                  <c:v>749</c:v>
                </c:pt>
                <c:pt idx="19">
                  <c:v>749</c:v>
                </c:pt>
                <c:pt idx="20">
                  <c:v>749</c:v>
                </c:pt>
                <c:pt idx="21">
                  <c:v>749</c:v>
                </c:pt>
                <c:pt idx="22">
                  <c:v>749</c:v>
                </c:pt>
                <c:pt idx="23">
                  <c:v>749</c:v>
                </c:pt>
                <c:pt idx="24">
                  <c:v>749</c:v>
                </c:pt>
                <c:pt idx="25">
                  <c:v>749</c:v>
                </c:pt>
                <c:pt idx="26">
                  <c:v>749</c:v>
                </c:pt>
                <c:pt idx="27">
                  <c:v>749</c:v>
                </c:pt>
                <c:pt idx="28">
                  <c:v>749</c:v>
                </c:pt>
                <c:pt idx="29">
                  <c:v>749</c:v>
                </c:pt>
                <c:pt idx="30">
                  <c:v>749</c:v>
                </c:pt>
                <c:pt idx="31">
                  <c:v>749</c:v>
                </c:pt>
                <c:pt idx="32">
                  <c:v>749</c:v>
                </c:pt>
                <c:pt idx="33">
                  <c:v>749</c:v>
                </c:pt>
                <c:pt idx="34">
                  <c:v>749</c:v>
                </c:pt>
                <c:pt idx="35">
                  <c:v>749</c:v>
                </c:pt>
                <c:pt idx="36">
                  <c:v>749</c:v>
                </c:pt>
                <c:pt idx="37">
                  <c:v>749</c:v>
                </c:pt>
                <c:pt idx="38">
                  <c:v>749</c:v>
                </c:pt>
                <c:pt idx="39">
                  <c:v>749</c:v>
                </c:pt>
                <c:pt idx="40">
                  <c:v>749</c:v>
                </c:pt>
                <c:pt idx="41">
                  <c:v>749</c:v>
                </c:pt>
                <c:pt idx="42">
                  <c:v>749</c:v>
                </c:pt>
                <c:pt idx="43">
                  <c:v>749</c:v>
                </c:pt>
                <c:pt idx="44">
                  <c:v>749</c:v>
                </c:pt>
                <c:pt idx="45">
                  <c:v>749</c:v>
                </c:pt>
                <c:pt idx="46">
                  <c:v>749</c:v>
                </c:pt>
                <c:pt idx="47">
                  <c:v>749</c:v>
                </c:pt>
                <c:pt idx="48">
                  <c:v>749</c:v>
                </c:pt>
                <c:pt idx="49">
                  <c:v>749</c:v>
                </c:pt>
                <c:pt idx="50">
                  <c:v>749</c:v>
                </c:pt>
                <c:pt idx="51">
                  <c:v>749</c:v>
                </c:pt>
                <c:pt idx="52">
                  <c:v>749</c:v>
                </c:pt>
                <c:pt idx="53">
                  <c:v>749</c:v>
                </c:pt>
                <c:pt idx="54">
                  <c:v>749</c:v>
                </c:pt>
                <c:pt idx="55">
                  <c:v>749</c:v>
                </c:pt>
                <c:pt idx="56">
                  <c:v>749</c:v>
                </c:pt>
                <c:pt idx="57">
                  <c:v>749</c:v>
                </c:pt>
                <c:pt idx="58">
                  <c:v>749</c:v>
                </c:pt>
                <c:pt idx="59">
                  <c:v>749</c:v>
                </c:pt>
                <c:pt idx="60">
                  <c:v>749</c:v>
                </c:pt>
                <c:pt idx="61">
                  <c:v>749</c:v>
                </c:pt>
                <c:pt idx="62">
                  <c:v>749</c:v>
                </c:pt>
                <c:pt idx="63">
                  <c:v>749</c:v>
                </c:pt>
                <c:pt idx="64">
                  <c:v>749</c:v>
                </c:pt>
                <c:pt idx="65">
                  <c:v>749</c:v>
                </c:pt>
                <c:pt idx="66">
                  <c:v>749</c:v>
                </c:pt>
                <c:pt idx="67">
                  <c:v>749</c:v>
                </c:pt>
                <c:pt idx="68">
                  <c:v>749</c:v>
                </c:pt>
                <c:pt idx="69">
                  <c:v>749</c:v>
                </c:pt>
                <c:pt idx="70">
                  <c:v>749</c:v>
                </c:pt>
                <c:pt idx="71">
                  <c:v>749</c:v>
                </c:pt>
                <c:pt idx="72">
                  <c:v>749</c:v>
                </c:pt>
                <c:pt idx="73">
                  <c:v>749</c:v>
                </c:pt>
                <c:pt idx="74">
                  <c:v>749</c:v>
                </c:pt>
                <c:pt idx="75">
                  <c:v>749</c:v>
                </c:pt>
                <c:pt idx="76">
                  <c:v>749</c:v>
                </c:pt>
                <c:pt idx="77">
                  <c:v>749</c:v>
                </c:pt>
                <c:pt idx="78">
                  <c:v>749</c:v>
                </c:pt>
                <c:pt idx="79">
                  <c:v>749</c:v>
                </c:pt>
                <c:pt idx="80">
                  <c:v>749</c:v>
                </c:pt>
                <c:pt idx="81">
                  <c:v>749</c:v>
                </c:pt>
                <c:pt idx="82">
                  <c:v>749</c:v>
                </c:pt>
                <c:pt idx="83">
                  <c:v>749</c:v>
                </c:pt>
                <c:pt idx="84">
                  <c:v>749</c:v>
                </c:pt>
                <c:pt idx="85">
                  <c:v>749</c:v>
                </c:pt>
                <c:pt idx="86">
                  <c:v>749</c:v>
                </c:pt>
                <c:pt idx="87">
                  <c:v>749</c:v>
                </c:pt>
                <c:pt idx="88">
                  <c:v>749</c:v>
                </c:pt>
                <c:pt idx="89">
                  <c:v>749</c:v>
                </c:pt>
                <c:pt idx="90">
                  <c:v>749</c:v>
                </c:pt>
                <c:pt idx="91">
                  <c:v>749</c:v>
                </c:pt>
                <c:pt idx="92">
                  <c:v>749</c:v>
                </c:pt>
                <c:pt idx="93">
                  <c:v>749</c:v>
                </c:pt>
                <c:pt idx="94">
                  <c:v>749</c:v>
                </c:pt>
                <c:pt idx="95">
                  <c:v>749</c:v>
                </c:pt>
                <c:pt idx="96">
                  <c:v>749</c:v>
                </c:pt>
                <c:pt idx="97">
                  <c:v>749</c:v>
                </c:pt>
                <c:pt idx="98">
                  <c:v>749</c:v>
                </c:pt>
                <c:pt idx="99">
                  <c:v>749</c:v>
                </c:pt>
                <c:pt idx="100">
                  <c:v>749</c:v>
                </c:pt>
                <c:pt idx="101">
                  <c:v>749</c:v>
                </c:pt>
                <c:pt idx="102">
                  <c:v>749</c:v>
                </c:pt>
                <c:pt idx="103">
                  <c:v>749</c:v>
                </c:pt>
                <c:pt idx="104">
                  <c:v>749</c:v>
                </c:pt>
                <c:pt idx="105">
                  <c:v>749</c:v>
                </c:pt>
                <c:pt idx="106">
                  <c:v>749</c:v>
                </c:pt>
                <c:pt idx="107">
                  <c:v>749</c:v>
                </c:pt>
                <c:pt idx="108">
                  <c:v>749</c:v>
                </c:pt>
                <c:pt idx="109">
                  <c:v>749</c:v>
                </c:pt>
                <c:pt idx="110">
                  <c:v>749</c:v>
                </c:pt>
                <c:pt idx="111">
                  <c:v>749</c:v>
                </c:pt>
                <c:pt idx="112">
                  <c:v>749</c:v>
                </c:pt>
                <c:pt idx="113">
                  <c:v>749</c:v>
                </c:pt>
                <c:pt idx="114">
                  <c:v>749</c:v>
                </c:pt>
                <c:pt idx="115">
                  <c:v>749</c:v>
                </c:pt>
                <c:pt idx="116">
                  <c:v>749</c:v>
                </c:pt>
                <c:pt idx="117">
                  <c:v>749</c:v>
                </c:pt>
                <c:pt idx="118">
                  <c:v>749</c:v>
                </c:pt>
                <c:pt idx="119">
                  <c:v>749</c:v>
                </c:pt>
                <c:pt idx="120">
                  <c:v>749</c:v>
                </c:pt>
                <c:pt idx="121">
                  <c:v>749</c:v>
                </c:pt>
                <c:pt idx="122">
                  <c:v>749</c:v>
                </c:pt>
                <c:pt idx="123">
                  <c:v>749</c:v>
                </c:pt>
                <c:pt idx="124">
                  <c:v>749</c:v>
                </c:pt>
                <c:pt idx="125">
                  <c:v>749</c:v>
                </c:pt>
                <c:pt idx="126">
                  <c:v>749</c:v>
                </c:pt>
                <c:pt idx="127">
                  <c:v>749</c:v>
                </c:pt>
                <c:pt idx="128">
                  <c:v>749</c:v>
                </c:pt>
                <c:pt idx="129">
                  <c:v>749</c:v>
                </c:pt>
                <c:pt idx="130">
                  <c:v>749</c:v>
                </c:pt>
                <c:pt idx="131">
                  <c:v>749</c:v>
                </c:pt>
                <c:pt idx="132">
                  <c:v>749</c:v>
                </c:pt>
                <c:pt idx="133">
                  <c:v>749</c:v>
                </c:pt>
                <c:pt idx="134">
                  <c:v>749</c:v>
                </c:pt>
                <c:pt idx="135">
                  <c:v>749</c:v>
                </c:pt>
                <c:pt idx="136">
                  <c:v>749</c:v>
                </c:pt>
                <c:pt idx="137">
                  <c:v>749</c:v>
                </c:pt>
                <c:pt idx="138">
                  <c:v>749</c:v>
                </c:pt>
                <c:pt idx="139">
                  <c:v>749</c:v>
                </c:pt>
                <c:pt idx="140">
                  <c:v>749</c:v>
                </c:pt>
                <c:pt idx="141">
                  <c:v>749</c:v>
                </c:pt>
                <c:pt idx="142">
                  <c:v>749</c:v>
                </c:pt>
                <c:pt idx="143">
                  <c:v>749</c:v>
                </c:pt>
                <c:pt idx="144">
                  <c:v>749</c:v>
                </c:pt>
                <c:pt idx="145">
                  <c:v>749</c:v>
                </c:pt>
                <c:pt idx="146">
                  <c:v>749</c:v>
                </c:pt>
                <c:pt idx="147">
                  <c:v>749</c:v>
                </c:pt>
                <c:pt idx="148">
                  <c:v>749</c:v>
                </c:pt>
                <c:pt idx="149">
                  <c:v>749</c:v>
                </c:pt>
                <c:pt idx="150">
                  <c:v>749</c:v>
                </c:pt>
                <c:pt idx="151">
                  <c:v>749</c:v>
                </c:pt>
                <c:pt idx="152">
                  <c:v>749</c:v>
                </c:pt>
                <c:pt idx="153">
                  <c:v>749</c:v>
                </c:pt>
                <c:pt idx="154">
                  <c:v>749</c:v>
                </c:pt>
                <c:pt idx="155">
                  <c:v>749</c:v>
                </c:pt>
                <c:pt idx="156">
                  <c:v>749</c:v>
                </c:pt>
                <c:pt idx="157">
                  <c:v>749</c:v>
                </c:pt>
                <c:pt idx="158">
                  <c:v>749</c:v>
                </c:pt>
                <c:pt idx="159">
                  <c:v>749</c:v>
                </c:pt>
                <c:pt idx="160">
                  <c:v>749</c:v>
                </c:pt>
                <c:pt idx="161">
                  <c:v>749</c:v>
                </c:pt>
                <c:pt idx="162">
                  <c:v>749</c:v>
                </c:pt>
                <c:pt idx="163">
                  <c:v>749</c:v>
                </c:pt>
                <c:pt idx="164">
                  <c:v>749</c:v>
                </c:pt>
                <c:pt idx="165">
                  <c:v>749</c:v>
                </c:pt>
                <c:pt idx="166">
                  <c:v>749</c:v>
                </c:pt>
                <c:pt idx="167">
                  <c:v>749</c:v>
                </c:pt>
                <c:pt idx="168">
                  <c:v>749</c:v>
                </c:pt>
                <c:pt idx="169">
                  <c:v>749</c:v>
                </c:pt>
                <c:pt idx="170">
                  <c:v>749</c:v>
                </c:pt>
                <c:pt idx="171">
                  <c:v>749</c:v>
                </c:pt>
                <c:pt idx="172">
                  <c:v>749</c:v>
                </c:pt>
                <c:pt idx="173">
                  <c:v>749</c:v>
                </c:pt>
                <c:pt idx="174">
                  <c:v>749</c:v>
                </c:pt>
                <c:pt idx="175">
                  <c:v>749</c:v>
                </c:pt>
                <c:pt idx="176">
                  <c:v>749</c:v>
                </c:pt>
                <c:pt idx="177">
                  <c:v>749</c:v>
                </c:pt>
                <c:pt idx="178">
                  <c:v>749</c:v>
                </c:pt>
                <c:pt idx="179">
                  <c:v>749</c:v>
                </c:pt>
                <c:pt idx="180">
                  <c:v>749</c:v>
                </c:pt>
                <c:pt idx="181">
                  <c:v>749</c:v>
                </c:pt>
                <c:pt idx="182">
                  <c:v>749</c:v>
                </c:pt>
                <c:pt idx="183">
                  <c:v>749</c:v>
                </c:pt>
                <c:pt idx="184">
                  <c:v>749</c:v>
                </c:pt>
                <c:pt idx="185">
                  <c:v>749</c:v>
                </c:pt>
                <c:pt idx="186">
                  <c:v>749</c:v>
                </c:pt>
                <c:pt idx="187">
                  <c:v>749</c:v>
                </c:pt>
                <c:pt idx="188">
                  <c:v>749</c:v>
                </c:pt>
                <c:pt idx="189">
                  <c:v>749</c:v>
                </c:pt>
                <c:pt idx="190">
                  <c:v>749</c:v>
                </c:pt>
                <c:pt idx="191">
                  <c:v>749</c:v>
                </c:pt>
                <c:pt idx="192">
                  <c:v>749</c:v>
                </c:pt>
                <c:pt idx="193">
                  <c:v>749</c:v>
                </c:pt>
                <c:pt idx="194">
                  <c:v>749</c:v>
                </c:pt>
                <c:pt idx="195">
                  <c:v>749</c:v>
                </c:pt>
                <c:pt idx="196">
                  <c:v>749</c:v>
                </c:pt>
                <c:pt idx="197">
                  <c:v>749</c:v>
                </c:pt>
                <c:pt idx="198">
                  <c:v>749</c:v>
                </c:pt>
                <c:pt idx="199">
                  <c:v>749</c:v>
                </c:pt>
                <c:pt idx="200">
                  <c:v>749</c:v>
                </c:pt>
                <c:pt idx="201">
                  <c:v>749</c:v>
                </c:pt>
                <c:pt idx="202">
                  <c:v>749</c:v>
                </c:pt>
                <c:pt idx="203">
                  <c:v>749</c:v>
                </c:pt>
                <c:pt idx="204">
                  <c:v>749</c:v>
                </c:pt>
                <c:pt idx="205">
                  <c:v>749</c:v>
                </c:pt>
                <c:pt idx="206">
                  <c:v>749</c:v>
                </c:pt>
                <c:pt idx="207">
                  <c:v>749</c:v>
                </c:pt>
                <c:pt idx="208">
                  <c:v>749</c:v>
                </c:pt>
                <c:pt idx="209">
                  <c:v>749</c:v>
                </c:pt>
                <c:pt idx="210">
                  <c:v>749</c:v>
                </c:pt>
                <c:pt idx="211">
                  <c:v>749</c:v>
                </c:pt>
                <c:pt idx="212">
                  <c:v>749</c:v>
                </c:pt>
                <c:pt idx="213">
                  <c:v>749</c:v>
                </c:pt>
                <c:pt idx="214">
                  <c:v>749</c:v>
                </c:pt>
                <c:pt idx="215">
                  <c:v>749</c:v>
                </c:pt>
                <c:pt idx="216">
                  <c:v>749</c:v>
                </c:pt>
                <c:pt idx="217">
                  <c:v>749</c:v>
                </c:pt>
                <c:pt idx="218">
                  <c:v>749</c:v>
                </c:pt>
                <c:pt idx="219">
                  <c:v>749</c:v>
                </c:pt>
                <c:pt idx="220">
                  <c:v>749</c:v>
                </c:pt>
                <c:pt idx="221">
                  <c:v>749</c:v>
                </c:pt>
                <c:pt idx="222">
                  <c:v>749</c:v>
                </c:pt>
                <c:pt idx="223">
                  <c:v>749</c:v>
                </c:pt>
                <c:pt idx="224">
                  <c:v>749</c:v>
                </c:pt>
                <c:pt idx="225">
                  <c:v>749</c:v>
                </c:pt>
                <c:pt idx="226">
                  <c:v>749</c:v>
                </c:pt>
                <c:pt idx="227">
                  <c:v>749</c:v>
                </c:pt>
                <c:pt idx="228">
                  <c:v>749</c:v>
                </c:pt>
                <c:pt idx="229">
                  <c:v>749</c:v>
                </c:pt>
                <c:pt idx="230">
                  <c:v>749</c:v>
                </c:pt>
                <c:pt idx="231">
                  <c:v>749</c:v>
                </c:pt>
                <c:pt idx="232">
                  <c:v>749</c:v>
                </c:pt>
                <c:pt idx="233">
                  <c:v>749</c:v>
                </c:pt>
                <c:pt idx="234">
                  <c:v>749</c:v>
                </c:pt>
                <c:pt idx="235">
                  <c:v>749</c:v>
                </c:pt>
                <c:pt idx="236">
                  <c:v>749</c:v>
                </c:pt>
                <c:pt idx="237">
                  <c:v>749</c:v>
                </c:pt>
                <c:pt idx="238">
                  <c:v>749</c:v>
                </c:pt>
                <c:pt idx="239">
                  <c:v>749</c:v>
                </c:pt>
                <c:pt idx="240">
                  <c:v>749</c:v>
                </c:pt>
                <c:pt idx="241">
                  <c:v>749</c:v>
                </c:pt>
                <c:pt idx="242">
                  <c:v>749</c:v>
                </c:pt>
                <c:pt idx="243">
                  <c:v>749</c:v>
                </c:pt>
                <c:pt idx="244">
                  <c:v>749</c:v>
                </c:pt>
                <c:pt idx="245">
                  <c:v>749</c:v>
                </c:pt>
                <c:pt idx="246">
                  <c:v>749</c:v>
                </c:pt>
                <c:pt idx="247">
                  <c:v>749</c:v>
                </c:pt>
                <c:pt idx="248">
                  <c:v>749</c:v>
                </c:pt>
                <c:pt idx="249">
                  <c:v>749</c:v>
                </c:pt>
                <c:pt idx="250">
                  <c:v>749</c:v>
                </c:pt>
                <c:pt idx="251">
                  <c:v>749</c:v>
                </c:pt>
                <c:pt idx="252">
                  <c:v>749</c:v>
                </c:pt>
                <c:pt idx="253">
                  <c:v>749</c:v>
                </c:pt>
                <c:pt idx="254">
                  <c:v>749</c:v>
                </c:pt>
                <c:pt idx="255">
                  <c:v>749</c:v>
                </c:pt>
                <c:pt idx="256">
                  <c:v>749</c:v>
                </c:pt>
                <c:pt idx="257">
                  <c:v>749</c:v>
                </c:pt>
                <c:pt idx="258">
                  <c:v>749</c:v>
                </c:pt>
                <c:pt idx="259">
                  <c:v>749</c:v>
                </c:pt>
                <c:pt idx="260">
                  <c:v>749</c:v>
                </c:pt>
                <c:pt idx="261">
                  <c:v>749</c:v>
                </c:pt>
                <c:pt idx="262">
                  <c:v>749</c:v>
                </c:pt>
                <c:pt idx="263">
                  <c:v>749</c:v>
                </c:pt>
                <c:pt idx="264">
                  <c:v>749</c:v>
                </c:pt>
                <c:pt idx="265">
                  <c:v>749</c:v>
                </c:pt>
                <c:pt idx="266">
                  <c:v>749</c:v>
                </c:pt>
                <c:pt idx="267">
                  <c:v>749</c:v>
                </c:pt>
                <c:pt idx="268">
                  <c:v>749</c:v>
                </c:pt>
                <c:pt idx="269">
                  <c:v>749</c:v>
                </c:pt>
                <c:pt idx="270">
                  <c:v>749</c:v>
                </c:pt>
                <c:pt idx="271">
                  <c:v>749</c:v>
                </c:pt>
                <c:pt idx="272">
                  <c:v>749</c:v>
                </c:pt>
                <c:pt idx="273">
                  <c:v>749</c:v>
                </c:pt>
                <c:pt idx="274">
                  <c:v>749</c:v>
                </c:pt>
                <c:pt idx="275">
                  <c:v>749</c:v>
                </c:pt>
                <c:pt idx="276">
                  <c:v>749</c:v>
                </c:pt>
                <c:pt idx="277">
                  <c:v>749</c:v>
                </c:pt>
                <c:pt idx="278">
                  <c:v>749</c:v>
                </c:pt>
                <c:pt idx="279">
                  <c:v>749</c:v>
                </c:pt>
                <c:pt idx="280">
                  <c:v>749</c:v>
                </c:pt>
                <c:pt idx="281">
                  <c:v>749</c:v>
                </c:pt>
                <c:pt idx="282">
                  <c:v>749</c:v>
                </c:pt>
                <c:pt idx="283">
                  <c:v>749</c:v>
                </c:pt>
                <c:pt idx="284">
                  <c:v>749</c:v>
                </c:pt>
                <c:pt idx="285">
                  <c:v>749</c:v>
                </c:pt>
                <c:pt idx="286">
                  <c:v>749</c:v>
                </c:pt>
                <c:pt idx="287">
                  <c:v>749</c:v>
                </c:pt>
                <c:pt idx="288">
                  <c:v>749</c:v>
                </c:pt>
                <c:pt idx="289">
                  <c:v>749</c:v>
                </c:pt>
                <c:pt idx="290">
                  <c:v>749</c:v>
                </c:pt>
                <c:pt idx="291">
                  <c:v>749</c:v>
                </c:pt>
                <c:pt idx="292">
                  <c:v>749</c:v>
                </c:pt>
                <c:pt idx="293">
                  <c:v>749</c:v>
                </c:pt>
                <c:pt idx="294">
                  <c:v>749</c:v>
                </c:pt>
                <c:pt idx="295">
                  <c:v>749</c:v>
                </c:pt>
                <c:pt idx="296">
                  <c:v>749</c:v>
                </c:pt>
                <c:pt idx="297">
                  <c:v>749</c:v>
                </c:pt>
                <c:pt idx="298">
                  <c:v>749</c:v>
                </c:pt>
                <c:pt idx="299">
                  <c:v>749</c:v>
                </c:pt>
                <c:pt idx="300">
                  <c:v>749</c:v>
                </c:pt>
                <c:pt idx="301">
                  <c:v>749</c:v>
                </c:pt>
                <c:pt idx="302">
                  <c:v>749</c:v>
                </c:pt>
                <c:pt idx="303">
                  <c:v>749</c:v>
                </c:pt>
                <c:pt idx="304">
                  <c:v>749</c:v>
                </c:pt>
                <c:pt idx="305">
                  <c:v>749</c:v>
                </c:pt>
                <c:pt idx="306">
                  <c:v>749</c:v>
                </c:pt>
                <c:pt idx="307">
                  <c:v>749</c:v>
                </c:pt>
                <c:pt idx="308">
                  <c:v>749</c:v>
                </c:pt>
                <c:pt idx="309">
                  <c:v>749</c:v>
                </c:pt>
                <c:pt idx="310">
                  <c:v>749</c:v>
                </c:pt>
                <c:pt idx="311">
                  <c:v>749</c:v>
                </c:pt>
                <c:pt idx="312">
                  <c:v>749</c:v>
                </c:pt>
                <c:pt idx="313">
                  <c:v>749</c:v>
                </c:pt>
                <c:pt idx="314">
                  <c:v>749</c:v>
                </c:pt>
                <c:pt idx="315">
                  <c:v>749</c:v>
                </c:pt>
                <c:pt idx="316">
                  <c:v>749</c:v>
                </c:pt>
                <c:pt idx="317">
                  <c:v>749</c:v>
                </c:pt>
                <c:pt idx="318">
                  <c:v>749</c:v>
                </c:pt>
                <c:pt idx="319">
                  <c:v>749</c:v>
                </c:pt>
                <c:pt idx="320">
                  <c:v>749</c:v>
                </c:pt>
                <c:pt idx="321">
                  <c:v>749</c:v>
                </c:pt>
                <c:pt idx="322">
                  <c:v>749</c:v>
                </c:pt>
                <c:pt idx="323">
                  <c:v>749</c:v>
                </c:pt>
                <c:pt idx="324">
                  <c:v>749</c:v>
                </c:pt>
                <c:pt idx="325">
                  <c:v>749</c:v>
                </c:pt>
                <c:pt idx="326">
                  <c:v>749</c:v>
                </c:pt>
                <c:pt idx="327">
                  <c:v>749</c:v>
                </c:pt>
                <c:pt idx="328">
                  <c:v>749</c:v>
                </c:pt>
                <c:pt idx="329">
                  <c:v>749</c:v>
                </c:pt>
                <c:pt idx="330">
                  <c:v>749</c:v>
                </c:pt>
                <c:pt idx="331">
                  <c:v>749</c:v>
                </c:pt>
                <c:pt idx="332">
                  <c:v>749</c:v>
                </c:pt>
                <c:pt idx="333">
                  <c:v>749</c:v>
                </c:pt>
                <c:pt idx="334">
                  <c:v>749</c:v>
                </c:pt>
                <c:pt idx="335">
                  <c:v>749</c:v>
                </c:pt>
                <c:pt idx="336">
                  <c:v>749</c:v>
                </c:pt>
                <c:pt idx="337">
                  <c:v>749</c:v>
                </c:pt>
                <c:pt idx="338">
                  <c:v>749</c:v>
                </c:pt>
                <c:pt idx="339">
                  <c:v>749</c:v>
                </c:pt>
                <c:pt idx="340">
                  <c:v>749</c:v>
                </c:pt>
                <c:pt idx="341">
                  <c:v>749</c:v>
                </c:pt>
                <c:pt idx="342">
                  <c:v>749</c:v>
                </c:pt>
                <c:pt idx="343">
                  <c:v>749</c:v>
                </c:pt>
                <c:pt idx="344">
                  <c:v>749</c:v>
                </c:pt>
                <c:pt idx="345">
                  <c:v>749</c:v>
                </c:pt>
                <c:pt idx="346">
                  <c:v>749</c:v>
                </c:pt>
                <c:pt idx="347">
                  <c:v>749</c:v>
                </c:pt>
                <c:pt idx="348">
                  <c:v>749</c:v>
                </c:pt>
                <c:pt idx="349">
                  <c:v>749</c:v>
                </c:pt>
                <c:pt idx="350">
                  <c:v>749</c:v>
                </c:pt>
                <c:pt idx="351">
                  <c:v>749</c:v>
                </c:pt>
                <c:pt idx="352">
                  <c:v>749</c:v>
                </c:pt>
                <c:pt idx="353">
                  <c:v>749</c:v>
                </c:pt>
                <c:pt idx="354">
                  <c:v>749</c:v>
                </c:pt>
                <c:pt idx="355">
                  <c:v>749</c:v>
                </c:pt>
                <c:pt idx="356">
                  <c:v>749</c:v>
                </c:pt>
                <c:pt idx="357">
                  <c:v>749</c:v>
                </c:pt>
                <c:pt idx="358">
                  <c:v>749</c:v>
                </c:pt>
                <c:pt idx="359">
                  <c:v>749</c:v>
                </c:pt>
                <c:pt idx="360">
                  <c:v>749</c:v>
                </c:pt>
                <c:pt idx="361">
                  <c:v>749</c:v>
                </c:pt>
                <c:pt idx="362">
                  <c:v>749</c:v>
                </c:pt>
                <c:pt idx="363">
                  <c:v>749</c:v>
                </c:pt>
                <c:pt idx="364">
                  <c:v>749</c:v>
                </c:pt>
              </c:numCache>
            </c:numRef>
          </c:val>
          <c:smooth val="0"/>
          <c:extLst>
            <c:ext xmlns:c16="http://schemas.microsoft.com/office/drawing/2014/chart" uri="{C3380CC4-5D6E-409C-BE32-E72D297353CC}">
              <c16:uniqueId val="{00000007-1315-4DC9-A6C7-1C27E659762B}"/>
            </c:ext>
          </c:extLst>
        </c:ser>
        <c:dLbls>
          <c:showLegendKey val="0"/>
          <c:showVal val="0"/>
          <c:showCatName val="0"/>
          <c:showSerName val="0"/>
          <c:showPercent val="0"/>
          <c:showBubbleSize val="0"/>
        </c:dLbls>
        <c:marker val="1"/>
        <c:smooth val="0"/>
        <c:axId val="1752211520"/>
        <c:axId val="1752213920"/>
      </c:lineChart>
      <c:dateAx>
        <c:axId val="1752211520"/>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2213920"/>
        <c:crosses val="autoZero"/>
        <c:auto val="1"/>
        <c:lblOffset val="100"/>
        <c:baseTimeUnit val="days"/>
      </c:dateAx>
      <c:valAx>
        <c:axId val="1752213920"/>
        <c:scaling>
          <c:orientation val="minMax"/>
          <c:max val="780"/>
          <c:min val="6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52211520"/>
        <c:crosses val="autoZero"/>
        <c:crossBetween val="between"/>
      </c:valAx>
      <c:spPr>
        <a:noFill/>
        <a:ln w="25400">
          <a:noFill/>
        </a:ln>
        <a:effectLst/>
      </c:spPr>
    </c:plotArea>
    <c:legend>
      <c:legendPos val="b"/>
      <c:legendEntry>
        <c:idx val="1"/>
        <c:delete val="1"/>
      </c:legendEntry>
      <c:layout>
        <c:manualLayout>
          <c:xMode val="edge"/>
          <c:yMode val="edge"/>
          <c:x val="3.6456814425974531E-2"/>
          <c:y val="0.89660688247302422"/>
          <c:w val="0.92804935841353164"/>
          <c:h val="8.024496937882764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Riffe</a:t>
            </a:r>
            <a:r>
              <a:rPr lang="en-US" sz="1400" baseline="0"/>
              <a:t> Lake Elevations (Tacoma Power): Daily (ft)</a:t>
            </a:r>
            <a:endParaRPr lang="en-US" sz="1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1"/>
          <c:order val="0"/>
          <c:tx>
            <c:v>historical range</c:v>
          </c:tx>
          <c:spPr>
            <a:solidFill>
              <a:schemeClr val="bg1">
                <a:lumMod val="95000"/>
              </a:schemeClr>
            </a:solidFill>
            <a:ln>
              <a:noFill/>
            </a:ln>
            <a:effectLst/>
          </c:spPr>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Summary'!$C$3:$C$367</c:f>
              <c:numCache>
                <c:formatCode>General</c:formatCode>
                <c:ptCount val="365"/>
                <c:pt idx="0">
                  <c:v>764.34002685546875</c:v>
                </c:pt>
                <c:pt idx="1">
                  <c:v>764.29998779296875</c:v>
                </c:pt>
                <c:pt idx="2">
                  <c:v>764.52001953125</c:v>
                </c:pt>
                <c:pt idx="3">
                  <c:v>765.8900146484375</c:v>
                </c:pt>
                <c:pt idx="4">
                  <c:v>768.30999755859375</c:v>
                </c:pt>
                <c:pt idx="5">
                  <c:v>769.32000732421875</c:v>
                </c:pt>
                <c:pt idx="6">
                  <c:v>769.40997314453125</c:v>
                </c:pt>
                <c:pt idx="7">
                  <c:v>769.27001953125</c:v>
                </c:pt>
                <c:pt idx="8">
                  <c:v>769.22998046875</c:v>
                </c:pt>
                <c:pt idx="9">
                  <c:v>769</c:v>
                </c:pt>
                <c:pt idx="10">
                  <c:v>768.95001220703125</c:v>
                </c:pt>
                <c:pt idx="11">
                  <c:v>768.72998046875</c:v>
                </c:pt>
                <c:pt idx="12">
                  <c:v>768.40997314453125</c:v>
                </c:pt>
                <c:pt idx="13">
                  <c:v>768.09002685546875</c:v>
                </c:pt>
                <c:pt idx="14">
                  <c:v>767.719970703125</c:v>
                </c:pt>
                <c:pt idx="15">
                  <c:v>767.260009765625</c:v>
                </c:pt>
                <c:pt idx="16">
                  <c:v>766.760009765625</c:v>
                </c:pt>
                <c:pt idx="17">
                  <c:v>766.3499755859375</c:v>
                </c:pt>
                <c:pt idx="18">
                  <c:v>766.80999755859375</c:v>
                </c:pt>
                <c:pt idx="19">
                  <c:v>766.989990234375</c:v>
                </c:pt>
                <c:pt idx="20">
                  <c:v>766.719970703125</c:v>
                </c:pt>
                <c:pt idx="21">
                  <c:v>766.260009765625</c:v>
                </c:pt>
                <c:pt idx="22">
                  <c:v>765.44000244140625</c:v>
                </c:pt>
                <c:pt idx="23">
                  <c:v>764.79998779296875</c:v>
                </c:pt>
                <c:pt idx="24">
                  <c:v>764.34002685546875</c:v>
                </c:pt>
                <c:pt idx="25">
                  <c:v>764.29998779296875</c:v>
                </c:pt>
                <c:pt idx="26">
                  <c:v>764.29998779296875</c:v>
                </c:pt>
                <c:pt idx="27">
                  <c:v>764.21002197265625</c:v>
                </c:pt>
                <c:pt idx="28">
                  <c:v>763.92999267578125</c:v>
                </c:pt>
                <c:pt idx="29">
                  <c:v>763.42999267578125</c:v>
                </c:pt>
                <c:pt idx="30">
                  <c:v>764.1099853515625</c:v>
                </c:pt>
                <c:pt idx="31">
                  <c:v>765.47998046875</c:v>
                </c:pt>
                <c:pt idx="32">
                  <c:v>765.94000244140625</c:v>
                </c:pt>
                <c:pt idx="33">
                  <c:v>765.57000732421875</c:v>
                </c:pt>
                <c:pt idx="34">
                  <c:v>764.65997314453125</c:v>
                </c:pt>
                <c:pt idx="35">
                  <c:v>763.3800048828125</c:v>
                </c:pt>
                <c:pt idx="36">
                  <c:v>762.010009765625</c:v>
                </c:pt>
                <c:pt idx="37">
                  <c:v>760.54998779296875</c:v>
                </c:pt>
                <c:pt idx="38">
                  <c:v>766.96002197265625</c:v>
                </c:pt>
                <c:pt idx="39">
                  <c:v>767.72998046875</c:v>
                </c:pt>
                <c:pt idx="40">
                  <c:v>766.1199951171875</c:v>
                </c:pt>
                <c:pt idx="41">
                  <c:v>763.6400146484375</c:v>
                </c:pt>
                <c:pt idx="42">
                  <c:v>764.52001953125</c:v>
                </c:pt>
                <c:pt idx="43">
                  <c:v>765.989990234375</c:v>
                </c:pt>
                <c:pt idx="44">
                  <c:v>767.3599853515625</c:v>
                </c:pt>
                <c:pt idx="45">
                  <c:v>767.989990234375</c:v>
                </c:pt>
                <c:pt idx="46">
                  <c:v>768.1300048828125</c:v>
                </c:pt>
                <c:pt idx="47">
                  <c:v>767.77001953125</c:v>
                </c:pt>
                <c:pt idx="48">
                  <c:v>767.6300048828125</c:v>
                </c:pt>
                <c:pt idx="49">
                  <c:v>767.16998291015625</c:v>
                </c:pt>
                <c:pt idx="50">
                  <c:v>766.530029296875</c:v>
                </c:pt>
                <c:pt idx="51">
                  <c:v>765.57000732421875</c:v>
                </c:pt>
                <c:pt idx="52">
                  <c:v>764.42999267578125</c:v>
                </c:pt>
                <c:pt idx="53">
                  <c:v>763.52001953125</c:v>
                </c:pt>
                <c:pt idx="54">
                  <c:v>763.469970703125</c:v>
                </c:pt>
                <c:pt idx="55">
                  <c:v>764.42999267578125</c:v>
                </c:pt>
                <c:pt idx="56">
                  <c:v>765.15997314453125</c:v>
                </c:pt>
                <c:pt idx="57">
                  <c:v>765.3900146484375</c:v>
                </c:pt>
                <c:pt idx="58">
                  <c:v>765.21002197265625</c:v>
                </c:pt>
                <c:pt idx="59">
                  <c:v>767.719970703125</c:v>
                </c:pt>
                <c:pt idx="60">
                  <c:v>772.55999755859375</c:v>
                </c:pt>
                <c:pt idx="61">
                  <c:v>773.65997314453125</c:v>
                </c:pt>
                <c:pt idx="62">
                  <c:v>771.91998291015625</c:v>
                </c:pt>
                <c:pt idx="63">
                  <c:v>769.03997802734375</c:v>
                </c:pt>
                <c:pt idx="64">
                  <c:v>767.489990234375</c:v>
                </c:pt>
                <c:pt idx="65">
                  <c:v>766.719970703125</c:v>
                </c:pt>
                <c:pt idx="66">
                  <c:v>766.3499755859375</c:v>
                </c:pt>
                <c:pt idx="67">
                  <c:v>765.07000732421875</c:v>
                </c:pt>
                <c:pt idx="68">
                  <c:v>763.05999755859375</c:v>
                </c:pt>
                <c:pt idx="69">
                  <c:v>761.0999755859375</c:v>
                </c:pt>
                <c:pt idx="70">
                  <c:v>760.22991943359375</c:v>
                </c:pt>
                <c:pt idx="71">
                  <c:v>762.658935546875</c:v>
                </c:pt>
                <c:pt idx="72">
                  <c:v>763.1923828125</c:v>
                </c:pt>
                <c:pt idx="73">
                  <c:v>764.34002685546875</c:v>
                </c:pt>
                <c:pt idx="74">
                  <c:v>764.94000244140625</c:v>
                </c:pt>
                <c:pt idx="75">
                  <c:v>765.260009765625</c:v>
                </c:pt>
                <c:pt idx="76">
                  <c:v>765.07000732421875</c:v>
                </c:pt>
                <c:pt idx="77">
                  <c:v>764.34002685546875</c:v>
                </c:pt>
                <c:pt idx="78">
                  <c:v>763.05999755859375</c:v>
                </c:pt>
                <c:pt idx="79">
                  <c:v>761.19000244140625</c:v>
                </c:pt>
                <c:pt idx="80">
                  <c:v>759.17999267578125</c:v>
                </c:pt>
                <c:pt idx="81">
                  <c:v>757.346923828125</c:v>
                </c:pt>
                <c:pt idx="82">
                  <c:v>756.39349365234375</c:v>
                </c:pt>
                <c:pt idx="83">
                  <c:v>755.2811279296875</c:v>
                </c:pt>
                <c:pt idx="84">
                  <c:v>754.0098876953125</c:v>
                </c:pt>
                <c:pt idx="85">
                  <c:v>752.5570068359375</c:v>
                </c:pt>
                <c:pt idx="86">
                  <c:v>750.96795654296875</c:v>
                </c:pt>
                <c:pt idx="87">
                  <c:v>749.5491943359375</c:v>
                </c:pt>
                <c:pt idx="88">
                  <c:v>748.2098388671875</c:v>
                </c:pt>
                <c:pt idx="89">
                  <c:v>746.813720703125</c:v>
                </c:pt>
                <c:pt idx="90">
                  <c:v>751.0999755859375</c:v>
                </c:pt>
                <c:pt idx="91">
                  <c:v>753.75</c:v>
                </c:pt>
                <c:pt idx="92">
                  <c:v>755.66998291015625</c:v>
                </c:pt>
                <c:pt idx="93">
                  <c:v>761.19000244140625</c:v>
                </c:pt>
                <c:pt idx="94">
                  <c:v>764.1099853515625</c:v>
                </c:pt>
                <c:pt idx="95">
                  <c:v>764.3900146484375</c:v>
                </c:pt>
                <c:pt idx="96">
                  <c:v>763.8900146484375</c:v>
                </c:pt>
                <c:pt idx="97">
                  <c:v>762.6500244140625</c:v>
                </c:pt>
                <c:pt idx="98">
                  <c:v>761.1500244140625</c:v>
                </c:pt>
                <c:pt idx="99">
                  <c:v>759.6400146484375</c:v>
                </c:pt>
                <c:pt idx="100">
                  <c:v>757.8599853515625</c:v>
                </c:pt>
                <c:pt idx="101">
                  <c:v>756.30999755859375</c:v>
                </c:pt>
                <c:pt idx="102">
                  <c:v>755.30999755859375</c:v>
                </c:pt>
                <c:pt idx="103">
                  <c:v>755.1300048828125</c:v>
                </c:pt>
                <c:pt idx="104">
                  <c:v>754.95001220703125</c:v>
                </c:pt>
                <c:pt idx="105">
                  <c:v>754.59002685546875</c:v>
                </c:pt>
                <c:pt idx="106">
                  <c:v>753.989990234375</c:v>
                </c:pt>
                <c:pt idx="107">
                  <c:v>753.84002685546875</c:v>
                </c:pt>
                <c:pt idx="108">
                  <c:v>754.0999755859375</c:v>
                </c:pt>
                <c:pt idx="109">
                  <c:v>758.78997802734375</c:v>
                </c:pt>
                <c:pt idx="110">
                  <c:v>760.67999267578125</c:v>
                </c:pt>
                <c:pt idx="111">
                  <c:v>760.47998046875</c:v>
                </c:pt>
                <c:pt idx="112">
                  <c:v>760.53997802734375</c:v>
                </c:pt>
                <c:pt idx="113">
                  <c:v>760.5</c:v>
                </c:pt>
                <c:pt idx="114">
                  <c:v>759.90997314453125</c:v>
                </c:pt>
                <c:pt idx="115">
                  <c:v>759.1400146484375</c:v>
                </c:pt>
                <c:pt idx="116">
                  <c:v>758.42999267578125</c:v>
                </c:pt>
                <c:pt idx="117">
                  <c:v>757.34002685546875</c:v>
                </c:pt>
                <c:pt idx="118">
                  <c:v>756.34002685546875</c:v>
                </c:pt>
                <c:pt idx="119">
                  <c:v>755.030029296875</c:v>
                </c:pt>
                <c:pt idx="120">
                  <c:v>753.70001220703125</c:v>
                </c:pt>
                <c:pt idx="121">
                  <c:v>752.3599853515625</c:v>
                </c:pt>
                <c:pt idx="122">
                  <c:v>754.03997802734375</c:v>
                </c:pt>
                <c:pt idx="123">
                  <c:v>761.66998291015625</c:v>
                </c:pt>
                <c:pt idx="124">
                  <c:v>764.219970703125</c:v>
                </c:pt>
                <c:pt idx="125">
                  <c:v>764.94000244140625</c:v>
                </c:pt>
                <c:pt idx="126">
                  <c:v>764.58001708984375</c:v>
                </c:pt>
                <c:pt idx="127">
                  <c:v>764.219970703125</c:v>
                </c:pt>
                <c:pt idx="128">
                  <c:v>763.30999755859375</c:v>
                </c:pt>
                <c:pt idx="129">
                  <c:v>763.1300048828125</c:v>
                </c:pt>
                <c:pt idx="130">
                  <c:v>762.94000244140625</c:v>
                </c:pt>
                <c:pt idx="131">
                  <c:v>773.75</c:v>
                </c:pt>
                <c:pt idx="132">
                  <c:v>776.08001708984375</c:v>
                </c:pt>
                <c:pt idx="133">
                  <c:v>774.84002685546875</c:v>
                </c:pt>
                <c:pt idx="134">
                  <c:v>772.739990234375</c:v>
                </c:pt>
                <c:pt idx="135">
                  <c:v>770.46002197265625</c:v>
                </c:pt>
                <c:pt idx="136">
                  <c:v>768.09002685546875</c:v>
                </c:pt>
                <c:pt idx="137">
                  <c:v>765.530029296875</c:v>
                </c:pt>
                <c:pt idx="138">
                  <c:v>763.469970703125</c:v>
                </c:pt>
                <c:pt idx="139">
                  <c:v>761.8800048828125</c:v>
                </c:pt>
                <c:pt idx="140">
                  <c:v>761.280029296875</c:v>
                </c:pt>
                <c:pt idx="141">
                  <c:v>761.0999755859375</c:v>
                </c:pt>
                <c:pt idx="142">
                  <c:v>760.280029296875</c:v>
                </c:pt>
                <c:pt idx="143">
                  <c:v>759.32000732421875</c:v>
                </c:pt>
                <c:pt idx="144">
                  <c:v>758.59002685546875</c:v>
                </c:pt>
                <c:pt idx="145">
                  <c:v>758.95001220703125</c:v>
                </c:pt>
                <c:pt idx="146">
                  <c:v>758.77001953125</c:v>
                </c:pt>
                <c:pt idx="147">
                  <c:v>758.03997802734375</c:v>
                </c:pt>
                <c:pt idx="148">
                  <c:v>757.30999755859375</c:v>
                </c:pt>
                <c:pt idx="149">
                  <c:v>756.77001953125</c:v>
                </c:pt>
                <c:pt idx="150">
                  <c:v>756.219970703125</c:v>
                </c:pt>
                <c:pt idx="151">
                  <c:v>756.219970703125</c:v>
                </c:pt>
                <c:pt idx="152">
                  <c:v>756.219970703125</c:v>
                </c:pt>
                <c:pt idx="153">
                  <c:v>756.03997802734375</c:v>
                </c:pt>
                <c:pt idx="154">
                  <c:v>755.67999267578125</c:v>
                </c:pt>
                <c:pt idx="155">
                  <c:v>755.530029296875</c:v>
                </c:pt>
                <c:pt idx="156">
                  <c:v>756.08001708984375</c:v>
                </c:pt>
                <c:pt idx="157">
                  <c:v>756.44000244140625</c:v>
                </c:pt>
                <c:pt idx="158">
                  <c:v>756.95001220703125</c:v>
                </c:pt>
                <c:pt idx="159">
                  <c:v>757.53997802734375</c:v>
                </c:pt>
                <c:pt idx="160">
                  <c:v>758.40997314453125</c:v>
                </c:pt>
                <c:pt idx="161">
                  <c:v>759.22998046875</c:v>
                </c:pt>
                <c:pt idx="162">
                  <c:v>760</c:v>
                </c:pt>
                <c:pt idx="163">
                  <c:v>760.4000244140625</c:v>
                </c:pt>
                <c:pt idx="164">
                  <c:v>762.58001708984375</c:v>
                </c:pt>
                <c:pt idx="165">
                  <c:v>763.66998291015625</c:v>
                </c:pt>
                <c:pt idx="166">
                  <c:v>764.219970703125</c:v>
                </c:pt>
                <c:pt idx="167">
                  <c:v>764.219970703125</c:v>
                </c:pt>
                <c:pt idx="168">
                  <c:v>764.03997802734375</c:v>
                </c:pt>
                <c:pt idx="169">
                  <c:v>763.489990234375</c:v>
                </c:pt>
                <c:pt idx="170">
                  <c:v>763.1300048828125</c:v>
                </c:pt>
                <c:pt idx="171">
                  <c:v>762.94000244140625</c:v>
                </c:pt>
                <c:pt idx="172">
                  <c:v>763.8499755859375</c:v>
                </c:pt>
                <c:pt idx="173">
                  <c:v>765.489990234375</c:v>
                </c:pt>
                <c:pt idx="174">
                  <c:v>766.030029296875</c:v>
                </c:pt>
                <c:pt idx="175">
                  <c:v>766.219970703125</c:v>
                </c:pt>
                <c:pt idx="176">
                  <c:v>766.219970703125</c:v>
                </c:pt>
                <c:pt idx="177">
                  <c:v>766.030029296875</c:v>
                </c:pt>
                <c:pt idx="178">
                  <c:v>765.489990234375</c:v>
                </c:pt>
                <c:pt idx="179">
                  <c:v>765.66998291015625</c:v>
                </c:pt>
                <c:pt idx="180">
                  <c:v>765.8499755859375</c:v>
                </c:pt>
                <c:pt idx="181">
                  <c:v>766.4000244140625</c:v>
                </c:pt>
                <c:pt idx="182">
                  <c:v>766.760009765625</c:v>
                </c:pt>
                <c:pt idx="183">
                  <c:v>766.89263916015625</c:v>
                </c:pt>
                <c:pt idx="184">
                  <c:v>767.02886962890625</c:v>
                </c:pt>
                <c:pt idx="185">
                  <c:v>767.2218017578125</c:v>
                </c:pt>
                <c:pt idx="186">
                  <c:v>767.9141845703125</c:v>
                </c:pt>
                <c:pt idx="187">
                  <c:v>768.0390625</c:v>
                </c:pt>
                <c:pt idx="188">
                  <c:v>767.9368896484375</c:v>
                </c:pt>
                <c:pt idx="189">
                  <c:v>768.0390625</c:v>
                </c:pt>
                <c:pt idx="190">
                  <c:v>768.0504150390625</c:v>
                </c:pt>
                <c:pt idx="191">
                  <c:v>768.24334716796875</c:v>
                </c:pt>
                <c:pt idx="192">
                  <c:v>768.96978759765625</c:v>
                </c:pt>
                <c:pt idx="193">
                  <c:v>769.1173095703125</c:v>
                </c:pt>
                <c:pt idx="194">
                  <c:v>768.7200927734375</c:v>
                </c:pt>
                <c:pt idx="195">
                  <c:v>768.7882080078125</c:v>
                </c:pt>
                <c:pt idx="196">
                  <c:v>769.0946044921875</c:v>
                </c:pt>
                <c:pt idx="197">
                  <c:v>769.03790283203125</c:v>
                </c:pt>
                <c:pt idx="198">
                  <c:v>769.128662109375</c:v>
                </c:pt>
                <c:pt idx="199">
                  <c:v>769.4124755859375</c:v>
                </c:pt>
                <c:pt idx="200">
                  <c:v>769.79833984375</c:v>
                </c:pt>
                <c:pt idx="201">
                  <c:v>769.3670654296875</c:v>
                </c:pt>
                <c:pt idx="202">
                  <c:v>769.4805908203125</c:v>
                </c:pt>
                <c:pt idx="203">
                  <c:v>769.61676025390625</c:v>
                </c:pt>
                <c:pt idx="204">
                  <c:v>769.46923828125</c:v>
                </c:pt>
                <c:pt idx="205">
                  <c:v>769.55999755859375</c:v>
                </c:pt>
                <c:pt idx="206">
                  <c:v>769.9005126953125</c:v>
                </c:pt>
                <c:pt idx="207">
                  <c:v>770.17291259765625</c:v>
                </c:pt>
                <c:pt idx="208">
                  <c:v>769.8551025390625</c:v>
                </c:pt>
                <c:pt idx="209">
                  <c:v>769.73028564453125</c:v>
                </c:pt>
                <c:pt idx="210">
                  <c:v>769.79833984375</c:v>
                </c:pt>
                <c:pt idx="211">
                  <c:v>769.73028564453125</c:v>
                </c:pt>
                <c:pt idx="212">
                  <c:v>769.60540771484375</c:v>
                </c:pt>
                <c:pt idx="213">
                  <c:v>769.79833984375</c:v>
                </c:pt>
                <c:pt idx="214">
                  <c:v>769.9005126953125</c:v>
                </c:pt>
                <c:pt idx="215">
                  <c:v>769.70758056640625</c:v>
                </c:pt>
                <c:pt idx="216">
                  <c:v>769.65081787109375</c:v>
                </c:pt>
                <c:pt idx="217">
                  <c:v>769.8323974609375</c:v>
                </c:pt>
                <c:pt idx="218">
                  <c:v>769.7642822265625</c:v>
                </c:pt>
                <c:pt idx="219">
                  <c:v>769.79833984375</c:v>
                </c:pt>
                <c:pt idx="220">
                  <c:v>769.9913330078125</c:v>
                </c:pt>
                <c:pt idx="221">
                  <c:v>770.16156005859375</c:v>
                </c:pt>
                <c:pt idx="222">
                  <c:v>770.26373291015625</c:v>
                </c:pt>
                <c:pt idx="223">
                  <c:v>770.18426513671875</c:v>
                </c:pt>
                <c:pt idx="224">
                  <c:v>770.30914306640625</c:v>
                </c:pt>
                <c:pt idx="225">
                  <c:v>770.26373291015625</c:v>
                </c:pt>
                <c:pt idx="226">
                  <c:v>770.41998291015625</c:v>
                </c:pt>
                <c:pt idx="227">
                  <c:v>771.03997802734375</c:v>
                </c:pt>
                <c:pt idx="228">
                  <c:v>771.83001708984375</c:v>
                </c:pt>
                <c:pt idx="229">
                  <c:v>772.22998046875</c:v>
                </c:pt>
                <c:pt idx="230">
                  <c:v>773</c:v>
                </c:pt>
                <c:pt idx="231">
                  <c:v>773.989990234375</c:v>
                </c:pt>
                <c:pt idx="232">
                  <c:v>775.05999755859375</c:v>
                </c:pt>
                <c:pt idx="233">
                  <c:v>776.030029296875</c:v>
                </c:pt>
                <c:pt idx="234">
                  <c:v>776.530029296875</c:v>
                </c:pt>
                <c:pt idx="235">
                  <c:v>777.02001953125</c:v>
                </c:pt>
                <c:pt idx="236">
                  <c:v>777.15997314453125</c:v>
                </c:pt>
                <c:pt idx="237">
                  <c:v>777.19000244140625</c:v>
                </c:pt>
                <c:pt idx="238">
                  <c:v>776.8599853515625</c:v>
                </c:pt>
                <c:pt idx="239">
                  <c:v>776.82000732421875</c:v>
                </c:pt>
                <c:pt idx="240">
                  <c:v>776.82000732421875</c:v>
                </c:pt>
                <c:pt idx="241">
                  <c:v>777.15997314453125</c:v>
                </c:pt>
                <c:pt idx="242">
                  <c:v>777.09002685546875</c:v>
                </c:pt>
                <c:pt idx="243">
                  <c:v>777.0999755859375</c:v>
                </c:pt>
                <c:pt idx="244">
                  <c:v>776.95001220703125</c:v>
                </c:pt>
                <c:pt idx="245">
                  <c:v>776.92999267578125</c:v>
                </c:pt>
                <c:pt idx="246">
                  <c:v>777.07000732421875</c:v>
                </c:pt>
                <c:pt idx="247">
                  <c:v>777.219970703125</c:v>
                </c:pt>
                <c:pt idx="248">
                  <c:v>777.02001953125</c:v>
                </c:pt>
                <c:pt idx="249">
                  <c:v>777.16998291015625</c:v>
                </c:pt>
                <c:pt idx="250">
                  <c:v>777.30999755859375</c:v>
                </c:pt>
                <c:pt idx="251">
                  <c:v>777.489990234375</c:v>
                </c:pt>
                <c:pt idx="252">
                  <c:v>777.489990234375</c:v>
                </c:pt>
                <c:pt idx="253">
                  <c:v>777.58001708984375</c:v>
                </c:pt>
                <c:pt idx="254">
                  <c:v>777.4000244140625</c:v>
                </c:pt>
                <c:pt idx="255">
                  <c:v>777.08001708984375</c:v>
                </c:pt>
                <c:pt idx="256">
                  <c:v>777.030029296875</c:v>
                </c:pt>
                <c:pt idx="257">
                  <c:v>776.94000244140625</c:v>
                </c:pt>
                <c:pt idx="258">
                  <c:v>777.29998779296875</c:v>
                </c:pt>
                <c:pt idx="259">
                  <c:v>777.29998779296875</c:v>
                </c:pt>
                <c:pt idx="260">
                  <c:v>777.29998779296875</c:v>
                </c:pt>
                <c:pt idx="261">
                  <c:v>777.239990234375</c:v>
                </c:pt>
                <c:pt idx="262">
                  <c:v>777.280029296875</c:v>
                </c:pt>
                <c:pt idx="263">
                  <c:v>777.3800048828125</c:v>
                </c:pt>
                <c:pt idx="264">
                  <c:v>777.42999267578125</c:v>
                </c:pt>
                <c:pt idx="265">
                  <c:v>777.65997314453125</c:v>
                </c:pt>
                <c:pt idx="266">
                  <c:v>777.510009765625</c:v>
                </c:pt>
                <c:pt idx="267">
                  <c:v>777.30999755859375</c:v>
                </c:pt>
                <c:pt idx="268">
                  <c:v>777.53997802734375</c:v>
                </c:pt>
                <c:pt idx="269">
                  <c:v>777.8599853515625</c:v>
                </c:pt>
                <c:pt idx="270">
                  <c:v>777.77001953125</c:v>
                </c:pt>
                <c:pt idx="271">
                  <c:v>778.1300048828125</c:v>
                </c:pt>
                <c:pt idx="272">
                  <c:v>778.219970703125</c:v>
                </c:pt>
                <c:pt idx="273">
                  <c:v>778.219970703125</c:v>
                </c:pt>
                <c:pt idx="274">
                  <c:v>778.17999267578125</c:v>
                </c:pt>
                <c:pt idx="275">
                  <c:v>778.219970703125</c:v>
                </c:pt>
                <c:pt idx="276">
                  <c:v>778.3599853515625</c:v>
                </c:pt>
                <c:pt idx="277">
                  <c:v>778.27001953125</c:v>
                </c:pt>
                <c:pt idx="278">
                  <c:v>778.27001953125</c:v>
                </c:pt>
                <c:pt idx="279">
                  <c:v>777.9000244140625</c:v>
                </c:pt>
                <c:pt idx="280">
                  <c:v>777.53997802734375</c:v>
                </c:pt>
                <c:pt idx="281">
                  <c:v>777.9000244140625</c:v>
                </c:pt>
                <c:pt idx="282">
                  <c:v>777.989990234375</c:v>
                </c:pt>
                <c:pt idx="283">
                  <c:v>777.9000244140625</c:v>
                </c:pt>
                <c:pt idx="284">
                  <c:v>777.8599853515625</c:v>
                </c:pt>
                <c:pt idx="285">
                  <c:v>777.719970703125</c:v>
                </c:pt>
                <c:pt idx="286">
                  <c:v>777.60748291015625</c:v>
                </c:pt>
                <c:pt idx="287">
                  <c:v>777.77001953125</c:v>
                </c:pt>
                <c:pt idx="288">
                  <c:v>777.66998291015625</c:v>
                </c:pt>
                <c:pt idx="289">
                  <c:v>777.72998046875</c:v>
                </c:pt>
                <c:pt idx="290">
                  <c:v>777.719970703125</c:v>
                </c:pt>
                <c:pt idx="291">
                  <c:v>777.80999755859375</c:v>
                </c:pt>
                <c:pt idx="292">
                  <c:v>777.780029296875</c:v>
                </c:pt>
                <c:pt idx="293">
                  <c:v>777.6300048828125</c:v>
                </c:pt>
                <c:pt idx="294">
                  <c:v>777.6500244140625</c:v>
                </c:pt>
                <c:pt idx="295">
                  <c:v>777.780029296875</c:v>
                </c:pt>
                <c:pt idx="296">
                  <c:v>777.78997802734375</c:v>
                </c:pt>
                <c:pt idx="297">
                  <c:v>777.79998779296875</c:v>
                </c:pt>
                <c:pt idx="298">
                  <c:v>777.969970703125</c:v>
                </c:pt>
                <c:pt idx="299">
                  <c:v>778.0999755859375</c:v>
                </c:pt>
                <c:pt idx="300">
                  <c:v>778</c:v>
                </c:pt>
                <c:pt idx="301">
                  <c:v>777.989990234375</c:v>
                </c:pt>
                <c:pt idx="302">
                  <c:v>778.03997802734375</c:v>
                </c:pt>
                <c:pt idx="303">
                  <c:v>778</c:v>
                </c:pt>
                <c:pt idx="304">
                  <c:v>777.92999267578125</c:v>
                </c:pt>
                <c:pt idx="305">
                  <c:v>777.969970703125</c:v>
                </c:pt>
                <c:pt idx="306">
                  <c:v>777.8699951171875</c:v>
                </c:pt>
                <c:pt idx="307">
                  <c:v>777.5999755859375</c:v>
                </c:pt>
                <c:pt idx="308">
                  <c:v>777.30999755859375</c:v>
                </c:pt>
                <c:pt idx="309">
                  <c:v>777.219970703125</c:v>
                </c:pt>
                <c:pt idx="310">
                  <c:v>777.219970703125</c:v>
                </c:pt>
                <c:pt idx="311">
                  <c:v>777.16998291015625</c:v>
                </c:pt>
                <c:pt idx="312">
                  <c:v>777.16998291015625</c:v>
                </c:pt>
                <c:pt idx="313">
                  <c:v>777.08001708984375</c:v>
                </c:pt>
                <c:pt idx="314">
                  <c:v>776.94000244140625</c:v>
                </c:pt>
                <c:pt idx="315">
                  <c:v>776.719970703125</c:v>
                </c:pt>
                <c:pt idx="316">
                  <c:v>776.58001708984375</c:v>
                </c:pt>
                <c:pt idx="317">
                  <c:v>776.3499755859375</c:v>
                </c:pt>
                <c:pt idx="318">
                  <c:v>775.97998046875</c:v>
                </c:pt>
                <c:pt idx="319">
                  <c:v>775.66998291015625</c:v>
                </c:pt>
                <c:pt idx="320">
                  <c:v>775.29998779296875</c:v>
                </c:pt>
                <c:pt idx="321">
                  <c:v>774.97998046875</c:v>
                </c:pt>
                <c:pt idx="322">
                  <c:v>774.65997314453125</c:v>
                </c:pt>
                <c:pt idx="323">
                  <c:v>774.29998779296875</c:v>
                </c:pt>
                <c:pt idx="324">
                  <c:v>773.92999267578125</c:v>
                </c:pt>
                <c:pt idx="325">
                  <c:v>773.52001953125</c:v>
                </c:pt>
                <c:pt idx="326">
                  <c:v>773.1099853515625</c:v>
                </c:pt>
                <c:pt idx="327">
                  <c:v>772.78997802734375</c:v>
                </c:pt>
                <c:pt idx="328">
                  <c:v>772.3800048828125</c:v>
                </c:pt>
                <c:pt idx="329">
                  <c:v>772.28997802734375</c:v>
                </c:pt>
                <c:pt idx="330">
                  <c:v>771.8800048828125</c:v>
                </c:pt>
                <c:pt idx="331">
                  <c:v>771.46002197265625</c:v>
                </c:pt>
                <c:pt idx="332">
                  <c:v>770.96002197265625</c:v>
                </c:pt>
                <c:pt idx="333">
                  <c:v>770.6400146484375</c:v>
                </c:pt>
                <c:pt idx="334">
                  <c:v>770.22998046875</c:v>
                </c:pt>
                <c:pt idx="335">
                  <c:v>769.72998046875</c:v>
                </c:pt>
                <c:pt idx="336">
                  <c:v>769.27001953125</c:v>
                </c:pt>
                <c:pt idx="337">
                  <c:v>769.09002685546875</c:v>
                </c:pt>
                <c:pt idx="338">
                  <c:v>768.3599853515625</c:v>
                </c:pt>
                <c:pt idx="339">
                  <c:v>768.30999755859375</c:v>
                </c:pt>
                <c:pt idx="340">
                  <c:v>767.719970703125</c:v>
                </c:pt>
                <c:pt idx="341">
                  <c:v>767.16998291015625</c:v>
                </c:pt>
                <c:pt idx="342">
                  <c:v>766.6300048828125</c:v>
                </c:pt>
                <c:pt idx="343">
                  <c:v>765.989990234375</c:v>
                </c:pt>
                <c:pt idx="344">
                  <c:v>765.47998046875</c:v>
                </c:pt>
                <c:pt idx="345">
                  <c:v>764.97998046875</c:v>
                </c:pt>
                <c:pt idx="346">
                  <c:v>764.57000732421875</c:v>
                </c:pt>
                <c:pt idx="347">
                  <c:v>764.1099853515625</c:v>
                </c:pt>
                <c:pt idx="348">
                  <c:v>763.65997314453125</c:v>
                </c:pt>
                <c:pt idx="349">
                  <c:v>763.25</c:v>
                </c:pt>
                <c:pt idx="350">
                  <c:v>763.28997802734375</c:v>
                </c:pt>
                <c:pt idx="351">
                  <c:v>763.91998291015625</c:v>
                </c:pt>
                <c:pt idx="352">
                  <c:v>764.84002685546875</c:v>
                </c:pt>
                <c:pt idx="353">
                  <c:v>765.21002197265625</c:v>
                </c:pt>
                <c:pt idx="354">
                  <c:v>765.3499755859375</c:v>
                </c:pt>
                <c:pt idx="355">
                  <c:v>765.3900146484375</c:v>
                </c:pt>
                <c:pt idx="356">
                  <c:v>765.3499755859375</c:v>
                </c:pt>
                <c:pt idx="357">
                  <c:v>765.29998779296875</c:v>
                </c:pt>
                <c:pt idx="358">
                  <c:v>765.260009765625</c:v>
                </c:pt>
                <c:pt idx="359">
                  <c:v>765.1199951171875</c:v>
                </c:pt>
                <c:pt idx="360">
                  <c:v>764.97998046875</c:v>
                </c:pt>
                <c:pt idx="361">
                  <c:v>765.030029296875</c:v>
                </c:pt>
                <c:pt idx="362">
                  <c:v>764.94000244140625</c:v>
                </c:pt>
                <c:pt idx="363">
                  <c:v>764.84002685546875</c:v>
                </c:pt>
                <c:pt idx="364">
                  <c:v>764.57000732421875</c:v>
                </c:pt>
              </c:numCache>
            </c:numRef>
          </c:val>
          <c:extLst>
            <c:ext xmlns:c16="http://schemas.microsoft.com/office/drawing/2014/chart" uri="{C3380CC4-5D6E-409C-BE32-E72D297353CC}">
              <c16:uniqueId val="{00000000-11F0-49CA-856E-C3055DD35859}"/>
            </c:ext>
          </c:extLst>
        </c:ser>
        <c:ser>
          <c:idx val="0"/>
          <c:order val="1"/>
          <c:tx>
            <c:strRef>
              <c:f>'Reservoir Summary'!$B$2</c:f>
              <c:strCache>
                <c:ptCount val="1"/>
                <c:pt idx="0">
                  <c:v>min</c:v>
                </c:pt>
              </c:strCache>
            </c:strRef>
          </c:tx>
          <c:spPr>
            <a:solidFill>
              <a:schemeClr val="bg1"/>
            </a:solidFill>
            <a:ln>
              <a:noFill/>
            </a:ln>
            <a:effectLst/>
          </c:spPr>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Summary'!$B$3:$B$367</c:f>
              <c:numCache>
                <c:formatCode>General</c:formatCode>
                <c:ptCount val="365"/>
                <c:pt idx="0">
                  <c:v>708.55194091796875</c:v>
                </c:pt>
                <c:pt idx="1">
                  <c:v>708.05389404296875</c:v>
                </c:pt>
                <c:pt idx="2">
                  <c:v>707.5382080078125</c:v>
                </c:pt>
                <c:pt idx="3">
                  <c:v>707.15130615234375</c:v>
                </c:pt>
                <c:pt idx="4">
                  <c:v>706.54193115234375</c:v>
                </c:pt>
                <c:pt idx="5">
                  <c:v>705.93426513671875</c:v>
                </c:pt>
                <c:pt idx="6">
                  <c:v>705.56280517578125</c:v>
                </c:pt>
                <c:pt idx="7">
                  <c:v>705.17535400390625</c:v>
                </c:pt>
                <c:pt idx="8">
                  <c:v>704.70074462890625</c:v>
                </c:pt>
                <c:pt idx="9">
                  <c:v>704.03753662109375</c:v>
                </c:pt>
                <c:pt idx="10">
                  <c:v>703.717529296875</c:v>
                </c:pt>
                <c:pt idx="11">
                  <c:v>703.43878173828125</c:v>
                </c:pt>
                <c:pt idx="12">
                  <c:v>703.1048583984375</c:v>
                </c:pt>
                <c:pt idx="13">
                  <c:v>702.76446533203125</c:v>
                </c:pt>
                <c:pt idx="14">
                  <c:v>702.5469970703125</c:v>
                </c:pt>
                <c:pt idx="15">
                  <c:v>701.98675537109375</c:v>
                </c:pt>
                <c:pt idx="16">
                  <c:v>701.6060791015625</c:v>
                </c:pt>
                <c:pt idx="17">
                  <c:v>701.28448486328125</c:v>
                </c:pt>
                <c:pt idx="18">
                  <c:v>700.961669921875</c:v>
                </c:pt>
                <c:pt idx="19">
                  <c:v>700.33367919921875</c:v>
                </c:pt>
                <c:pt idx="20">
                  <c:v>699.741455078125</c:v>
                </c:pt>
                <c:pt idx="21">
                  <c:v>699.68560791015625</c:v>
                </c:pt>
                <c:pt idx="22">
                  <c:v>699.460693359375</c:v>
                </c:pt>
                <c:pt idx="23">
                  <c:v>698.6507568359375</c:v>
                </c:pt>
                <c:pt idx="24">
                  <c:v>697.7884521484375</c:v>
                </c:pt>
                <c:pt idx="25">
                  <c:v>696.92584228515625</c:v>
                </c:pt>
                <c:pt idx="26">
                  <c:v>696.089111328125</c:v>
                </c:pt>
                <c:pt idx="27">
                  <c:v>695.29376220703125</c:v>
                </c:pt>
                <c:pt idx="28">
                  <c:v>694.48577880859375</c:v>
                </c:pt>
                <c:pt idx="29">
                  <c:v>693.60546875</c:v>
                </c:pt>
                <c:pt idx="30">
                  <c:v>692.79461669921875</c:v>
                </c:pt>
                <c:pt idx="31">
                  <c:v>692.046875</c:v>
                </c:pt>
                <c:pt idx="32">
                  <c:v>692.23309326171875</c:v>
                </c:pt>
                <c:pt idx="33">
                  <c:v>692.53802490234375</c:v>
                </c:pt>
                <c:pt idx="34">
                  <c:v>693.44873046875</c:v>
                </c:pt>
                <c:pt idx="35">
                  <c:v>695.10614013671875</c:v>
                </c:pt>
                <c:pt idx="36">
                  <c:v>695.966796875</c:v>
                </c:pt>
                <c:pt idx="37">
                  <c:v>697.97955322265625</c:v>
                </c:pt>
                <c:pt idx="38">
                  <c:v>699.55828857421875</c:v>
                </c:pt>
                <c:pt idx="39">
                  <c:v>700.160888671875</c:v>
                </c:pt>
                <c:pt idx="40">
                  <c:v>700.68951416015625</c:v>
                </c:pt>
                <c:pt idx="41">
                  <c:v>701.41424560546875</c:v>
                </c:pt>
                <c:pt idx="42">
                  <c:v>702.226806640625</c:v>
                </c:pt>
                <c:pt idx="43">
                  <c:v>702.87158203125</c:v>
                </c:pt>
                <c:pt idx="44">
                  <c:v>703.34259033203125</c:v>
                </c:pt>
                <c:pt idx="45">
                  <c:v>703.59637451171875</c:v>
                </c:pt>
                <c:pt idx="46">
                  <c:v>703.69708251953125</c:v>
                </c:pt>
                <c:pt idx="47">
                  <c:v>703.61041259765625</c:v>
                </c:pt>
                <c:pt idx="48">
                  <c:v>703.85455322265625</c:v>
                </c:pt>
                <c:pt idx="49">
                  <c:v>704.3515625</c:v>
                </c:pt>
                <c:pt idx="50">
                  <c:v>704.21142578125</c:v>
                </c:pt>
                <c:pt idx="51">
                  <c:v>704.12310791015625</c:v>
                </c:pt>
                <c:pt idx="52">
                  <c:v>704.095458984375</c:v>
                </c:pt>
                <c:pt idx="53">
                  <c:v>704.12310791015625</c:v>
                </c:pt>
                <c:pt idx="54">
                  <c:v>703.3499755859375</c:v>
                </c:pt>
                <c:pt idx="55">
                  <c:v>702.08001708984375</c:v>
                </c:pt>
                <c:pt idx="56">
                  <c:v>700.989990234375</c:v>
                </c:pt>
                <c:pt idx="57">
                  <c:v>700.08001708984375</c:v>
                </c:pt>
                <c:pt idx="58">
                  <c:v>699.16998291015625</c:v>
                </c:pt>
                <c:pt idx="59">
                  <c:v>698.260009765625</c:v>
                </c:pt>
                <c:pt idx="60">
                  <c:v>696.989990234375</c:v>
                </c:pt>
                <c:pt idx="61">
                  <c:v>695.719970703125</c:v>
                </c:pt>
                <c:pt idx="62">
                  <c:v>694.45001220703125</c:v>
                </c:pt>
                <c:pt idx="63">
                  <c:v>693.53997802734375</c:v>
                </c:pt>
                <c:pt idx="64">
                  <c:v>692.27001953125</c:v>
                </c:pt>
                <c:pt idx="65">
                  <c:v>691.3599853515625</c:v>
                </c:pt>
                <c:pt idx="66">
                  <c:v>690.45001220703125</c:v>
                </c:pt>
                <c:pt idx="67">
                  <c:v>689.719970703125</c:v>
                </c:pt>
                <c:pt idx="68">
                  <c:v>689</c:v>
                </c:pt>
                <c:pt idx="69">
                  <c:v>687.90997314453125</c:v>
                </c:pt>
                <c:pt idx="70">
                  <c:v>686.82000732421875</c:v>
                </c:pt>
                <c:pt idx="71">
                  <c:v>684.82000732421875</c:v>
                </c:pt>
                <c:pt idx="72">
                  <c:v>682.82000732421875</c:v>
                </c:pt>
                <c:pt idx="73">
                  <c:v>680.46002197265625</c:v>
                </c:pt>
                <c:pt idx="74">
                  <c:v>678.46002197265625</c:v>
                </c:pt>
                <c:pt idx="75">
                  <c:v>677.3699951171875</c:v>
                </c:pt>
                <c:pt idx="76">
                  <c:v>676.46002197265625</c:v>
                </c:pt>
                <c:pt idx="77">
                  <c:v>675.91998291015625</c:v>
                </c:pt>
                <c:pt idx="78">
                  <c:v>675.010009765625</c:v>
                </c:pt>
                <c:pt idx="79">
                  <c:v>674.0999755859375</c:v>
                </c:pt>
                <c:pt idx="80">
                  <c:v>673.010009765625</c:v>
                </c:pt>
                <c:pt idx="81">
                  <c:v>672.0999755859375</c:v>
                </c:pt>
                <c:pt idx="82">
                  <c:v>671.3699951171875</c:v>
                </c:pt>
                <c:pt idx="83">
                  <c:v>670.83001708984375</c:v>
                </c:pt>
                <c:pt idx="84">
                  <c:v>670.6500244140625</c:v>
                </c:pt>
                <c:pt idx="85">
                  <c:v>670.280029296875</c:v>
                </c:pt>
                <c:pt idx="86">
                  <c:v>669.55999755859375</c:v>
                </c:pt>
                <c:pt idx="87">
                  <c:v>669.010009765625</c:v>
                </c:pt>
                <c:pt idx="88">
                  <c:v>668.469970703125</c:v>
                </c:pt>
                <c:pt idx="89">
                  <c:v>667.739990234375</c:v>
                </c:pt>
                <c:pt idx="90">
                  <c:v>667.19000244140625</c:v>
                </c:pt>
                <c:pt idx="91">
                  <c:v>667.010009765625</c:v>
                </c:pt>
                <c:pt idx="92">
                  <c:v>666.6500244140625</c:v>
                </c:pt>
                <c:pt idx="93">
                  <c:v>665.91998291015625</c:v>
                </c:pt>
                <c:pt idx="94">
                  <c:v>665.20001220703125</c:v>
                </c:pt>
                <c:pt idx="95">
                  <c:v>664.83001708984375</c:v>
                </c:pt>
                <c:pt idx="96">
                  <c:v>664.6500244140625</c:v>
                </c:pt>
                <c:pt idx="97">
                  <c:v>664.83001708984375</c:v>
                </c:pt>
                <c:pt idx="98">
                  <c:v>664.6500244140625</c:v>
                </c:pt>
                <c:pt idx="99">
                  <c:v>664.469970703125</c:v>
                </c:pt>
                <c:pt idx="100">
                  <c:v>664.1099853515625</c:v>
                </c:pt>
                <c:pt idx="101">
                  <c:v>663.91998291015625</c:v>
                </c:pt>
                <c:pt idx="102">
                  <c:v>663.20001220703125</c:v>
                </c:pt>
                <c:pt idx="103">
                  <c:v>662.83001708984375</c:v>
                </c:pt>
                <c:pt idx="104">
                  <c:v>662.28997802734375</c:v>
                </c:pt>
                <c:pt idx="105">
                  <c:v>661.739990234375</c:v>
                </c:pt>
                <c:pt idx="106">
                  <c:v>661.02001953125</c:v>
                </c:pt>
                <c:pt idx="107">
                  <c:v>659.92999267578125</c:v>
                </c:pt>
                <c:pt idx="108">
                  <c:v>659.20001220703125</c:v>
                </c:pt>
                <c:pt idx="109">
                  <c:v>658.6500244140625</c:v>
                </c:pt>
                <c:pt idx="110">
                  <c:v>657.92999267578125</c:v>
                </c:pt>
                <c:pt idx="111">
                  <c:v>657.55999755859375</c:v>
                </c:pt>
                <c:pt idx="112">
                  <c:v>657.3800048828125</c:v>
                </c:pt>
                <c:pt idx="113">
                  <c:v>657.02001953125</c:v>
                </c:pt>
                <c:pt idx="114">
                  <c:v>656.469970703125</c:v>
                </c:pt>
                <c:pt idx="115">
                  <c:v>655.75</c:v>
                </c:pt>
                <c:pt idx="116">
                  <c:v>655.20001220703125</c:v>
                </c:pt>
                <c:pt idx="117">
                  <c:v>654.47998046875</c:v>
                </c:pt>
                <c:pt idx="118">
                  <c:v>653.92999267578125</c:v>
                </c:pt>
                <c:pt idx="119">
                  <c:v>653.57000732421875</c:v>
                </c:pt>
                <c:pt idx="120">
                  <c:v>652.84002685546875</c:v>
                </c:pt>
                <c:pt idx="121">
                  <c:v>652.47998046875</c:v>
                </c:pt>
                <c:pt idx="122">
                  <c:v>651.92999267578125</c:v>
                </c:pt>
                <c:pt idx="123">
                  <c:v>651.57000732421875</c:v>
                </c:pt>
                <c:pt idx="124">
                  <c:v>651.3800048828125</c:v>
                </c:pt>
                <c:pt idx="125">
                  <c:v>651.57000732421875</c:v>
                </c:pt>
                <c:pt idx="126">
                  <c:v>652.1099853515625</c:v>
                </c:pt>
                <c:pt idx="127">
                  <c:v>652.95001220703125</c:v>
                </c:pt>
                <c:pt idx="128">
                  <c:v>653.20001220703125</c:v>
                </c:pt>
                <c:pt idx="129">
                  <c:v>653.75</c:v>
                </c:pt>
                <c:pt idx="130">
                  <c:v>654.1099853515625</c:v>
                </c:pt>
                <c:pt idx="131">
                  <c:v>654</c:v>
                </c:pt>
                <c:pt idx="132">
                  <c:v>653.8499755859375</c:v>
                </c:pt>
                <c:pt idx="133">
                  <c:v>653.66998291015625</c:v>
                </c:pt>
                <c:pt idx="134">
                  <c:v>653.29998779296875</c:v>
                </c:pt>
                <c:pt idx="135">
                  <c:v>653.02001953125</c:v>
                </c:pt>
                <c:pt idx="136">
                  <c:v>652.65997314453125</c:v>
                </c:pt>
                <c:pt idx="137">
                  <c:v>652.29998779296875</c:v>
                </c:pt>
                <c:pt idx="138">
                  <c:v>652.1099853515625</c:v>
                </c:pt>
                <c:pt idx="139">
                  <c:v>651.75</c:v>
                </c:pt>
                <c:pt idx="140">
                  <c:v>651.21002197265625</c:v>
                </c:pt>
                <c:pt idx="141">
                  <c:v>650.84002685546875</c:v>
                </c:pt>
                <c:pt idx="142">
                  <c:v>650.29998779296875</c:v>
                </c:pt>
                <c:pt idx="143">
                  <c:v>649.75</c:v>
                </c:pt>
                <c:pt idx="144">
                  <c:v>649.21002197265625</c:v>
                </c:pt>
                <c:pt idx="145">
                  <c:v>648.84002685546875</c:v>
                </c:pt>
                <c:pt idx="146">
                  <c:v>648.47998046875</c:v>
                </c:pt>
                <c:pt idx="147">
                  <c:v>648.1199951171875</c:v>
                </c:pt>
                <c:pt idx="148">
                  <c:v>647.21002197265625</c:v>
                </c:pt>
                <c:pt idx="149">
                  <c:v>646.65997314453125</c:v>
                </c:pt>
                <c:pt idx="150">
                  <c:v>646.29998779296875</c:v>
                </c:pt>
                <c:pt idx="151">
                  <c:v>645.75</c:v>
                </c:pt>
                <c:pt idx="152">
                  <c:v>645.75</c:v>
                </c:pt>
                <c:pt idx="153">
                  <c:v>646.1199951171875</c:v>
                </c:pt>
                <c:pt idx="154">
                  <c:v>645.75</c:v>
                </c:pt>
                <c:pt idx="155">
                  <c:v>645.75</c:v>
                </c:pt>
                <c:pt idx="156">
                  <c:v>645.57000732421875</c:v>
                </c:pt>
                <c:pt idx="157">
                  <c:v>645.3900146484375</c:v>
                </c:pt>
                <c:pt idx="158">
                  <c:v>645.3900146484375</c:v>
                </c:pt>
                <c:pt idx="159">
                  <c:v>645.3900146484375</c:v>
                </c:pt>
                <c:pt idx="160">
                  <c:v>645.57000732421875</c:v>
                </c:pt>
                <c:pt idx="161">
                  <c:v>645.75</c:v>
                </c:pt>
                <c:pt idx="162">
                  <c:v>645.75</c:v>
                </c:pt>
                <c:pt idx="163">
                  <c:v>645.75</c:v>
                </c:pt>
                <c:pt idx="164">
                  <c:v>645.75</c:v>
                </c:pt>
                <c:pt idx="165">
                  <c:v>646.1199951171875</c:v>
                </c:pt>
                <c:pt idx="166">
                  <c:v>646.1199951171875</c:v>
                </c:pt>
                <c:pt idx="167">
                  <c:v>646.65997314453125</c:v>
                </c:pt>
                <c:pt idx="168">
                  <c:v>646.84002685546875</c:v>
                </c:pt>
                <c:pt idx="169">
                  <c:v>648.1199951171875</c:v>
                </c:pt>
                <c:pt idx="170">
                  <c:v>649.57000732421875</c:v>
                </c:pt>
                <c:pt idx="171">
                  <c:v>650.47998046875</c:v>
                </c:pt>
                <c:pt idx="172">
                  <c:v>651.21002197265625</c:v>
                </c:pt>
                <c:pt idx="173">
                  <c:v>651.92999267578125</c:v>
                </c:pt>
                <c:pt idx="174">
                  <c:v>652.65997314453125</c:v>
                </c:pt>
                <c:pt idx="175">
                  <c:v>653.75</c:v>
                </c:pt>
                <c:pt idx="176">
                  <c:v>655.02001953125</c:v>
                </c:pt>
                <c:pt idx="177">
                  <c:v>656.28997802734375</c:v>
                </c:pt>
                <c:pt idx="178">
                  <c:v>657.3800048828125</c:v>
                </c:pt>
                <c:pt idx="179">
                  <c:v>658.28997802734375</c:v>
                </c:pt>
                <c:pt idx="180">
                  <c:v>659.20001220703125</c:v>
                </c:pt>
                <c:pt idx="181">
                  <c:v>660.469970703125</c:v>
                </c:pt>
                <c:pt idx="182">
                  <c:v>661.92999267578125</c:v>
                </c:pt>
                <c:pt idx="183">
                  <c:v>663.3800048828125</c:v>
                </c:pt>
                <c:pt idx="184">
                  <c:v>664.469970703125</c:v>
                </c:pt>
                <c:pt idx="185">
                  <c:v>665.55999755859375</c:v>
                </c:pt>
                <c:pt idx="186">
                  <c:v>666.28997802734375</c:v>
                </c:pt>
                <c:pt idx="187">
                  <c:v>667.010009765625</c:v>
                </c:pt>
                <c:pt idx="188">
                  <c:v>667.739990234375</c:v>
                </c:pt>
                <c:pt idx="189">
                  <c:v>668.280029296875</c:v>
                </c:pt>
                <c:pt idx="190">
                  <c:v>668.6500244140625</c:v>
                </c:pt>
                <c:pt idx="191">
                  <c:v>669.3699951171875</c:v>
                </c:pt>
                <c:pt idx="192">
                  <c:v>670.280029296875</c:v>
                </c:pt>
                <c:pt idx="193">
                  <c:v>670.83001708984375</c:v>
                </c:pt>
                <c:pt idx="194">
                  <c:v>671.54998779296875</c:v>
                </c:pt>
                <c:pt idx="195">
                  <c:v>672.0999755859375</c:v>
                </c:pt>
                <c:pt idx="196">
                  <c:v>672.6400146484375</c:v>
                </c:pt>
                <c:pt idx="197">
                  <c:v>673.010009765625</c:v>
                </c:pt>
                <c:pt idx="198">
                  <c:v>673.3699951171875</c:v>
                </c:pt>
                <c:pt idx="199">
                  <c:v>674.0999755859375</c:v>
                </c:pt>
                <c:pt idx="200">
                  <c:v>674.6400146484375</c:v>
                </c:pt>
                <c:pt idx="201">
                  <c:v>675.19000244140625</c:v>
                </c:pt>
                <c:pt idx="202">
                  <c:v>675.72998046875</c:v>
                </c:pt>
                <c:pt idx="203">
                  <c:v>675.91998291015625</c:v>
                </c:pt>
                <c:pt idx="204">
                  <c:v>676.6400146484375</c:v>
                </c:pt>
                <c:pt idx="205">
                  <c:v>677.19000244140625</c:v>
                </c:pt>
                <c:pt idx="206">
                  <c:v>677.72998046875</c:v>
                </c:pt>
                <c:pt idx="207">
                  <c:v>678.6400146484375</c:v>
                </c:pt>
                <c:pt idx="208">
                  <c:v>680.280029296875</c:v>
                </c:pt>
                <c:pt idx="209">
                  <c:v>681.90997314453125</c:v>
                </c:pt>
                <c:pt idx="210">
                  <c:v>683.17999267578125</c:v>
                </c:pt>
                <c:pt idx="211">
                  <c:v>685.17999267578125</c:v>
                </c:pt>
                <c:pt idx="212">
                  <c:v>687.53997802734375</c:v>
                </c:pt>
                <c:pt idx="213">
                  <c:v>689.3599853515625</c:v>
                </c:pt>
                <c:pt idx="214">
                  <c:v>691.17999267578125</c:v>
                </c:pt>
                <c:pt idx="215">
                  <c:v>692.45001220703125</c:v>
                </c:pt>
                <c:pt idx="216">
                  <c:v>694.08001708984375</c:v>
                </c:pt>
                <c:pt idx="217">
                  <c:v>695.53997802734375</c:v>
                </c:pt>
                <c:pt idx="218">
                  <c:v>696.45001220703125</c:v>
                </c:pt>
                <c:pt idx="219">
                  <c:v>697.53997802734375</c:v>
                </c:pt>
                <c:pt idx="220">
                  <c:v>698.6300048828125</c:v>
                </c:pt>
                <c:pt idx="221">
                  <c:v>699.719970703125</c:v>
                </c:pt>
                <c:pt idx="222">
                  <c:v>700.6300048828125</c:v>
                </c:pt>
                <c:pt idx="223">
                  <c:v>701.9000244140625</c:v>
                </c:pt>
                <c:pt idx="224">
                  <c:v>703.530029296875</c:v>
                </c:pt>
                <c:pt idx="225">
                  <c:v>705.16998291015625</c:v>
                </c:pt>
                <c:pt idx="226">
                  <c:v>706.97998046875</c:v>
                </c:pt>
                <c:pt idx="227">
                  <c:v>708.97998046875</c:v>
                </c:pt>
                <c:pt idx="228">
                  <c:v>710.79998779296875</c:v>
                </c:pt>
                <c:pt idx="229">
                  <c:v>712.07000732421875</c:v>
                </c:pt>
                <c:pt idx="230">
                  <c:v>713.15997314453125</c:v>
                </c:pt>
                <c:pt idx="231">
                  <c:v>714.25</c:v>
                </c:pt>
                <c:pt idx="232">
                  <c:v>714.97998046875</c:v>
                </c:pt>
                <c:pt idx="233">
                  <c:v>716.07000732421875</c:v>
                </c:pt>
                <c:pt idx="234">
                  <c:v>717.52001953125</c:v>
                </c:pt>
                <c:pt idx="235">
                  <c:v>719.34002685546875</c:v>
                </c:pt>
                <c:pt idx="236">
                  <c:v>720.78997802734375</c:v>
                </c:pt>
                <c:pt idx="237">
                  <c:v>721.7506103515625</c:v>
                </c:pt>
                <c:pt idx="238">
                  <c:v>722.5074462890625</c:v>
                </c:pt>
                <c:pt idx="239">
                  <c:v>723.53289794921875</c:v>
                </c:pt>
                <c:pt idx="240">
                  <c:v>724.11883544921875</c:v>
                </c:pt>
                <c:pt idx="241">
                  <c:v>725.02215576171875</c:v>
                </c:pt>
                <c:pt idx="242">
                  <c:v>725.730224609375</c:v>
                </c:pt>
                <c:pt idx="243">
                  <c:v>726.6099853515625</c:v>
                </c:pt>
                <c:pt idx="244">
                  <c:v>727.52001953125</c:v>
                </c:pt>
                <c:pt idx="245">
                  <c:v>728.239990234375</c:v>
                </c:pt>
                <c:pt idx="246">
                  <c:v>728.6099853515625</c:v>
                </c:pt>
                <c:pt idx="247">
                  <c:v>728.78997802734375</c:v>
                </c:pt>
                <c:pt idx="248">
                  <c:v>729.1500244140625</c:v>
                </c:pt>
                <c:pt idx="249">
                  <c:v>729.510009765625</c:v>
                </c:pt>
                <c:pt idx="250">
                  <c:v>729.8800048828125</c:v>
                </c:pt>
                <c:pt idx="251">
                  <c:v>730.5999755859375</c:v>
                </c:pt>
                <c:pt idx="252">
                  <c:v>731.1500244140625</c:v>
                </c:pt>
                <c:pt idx="253">
                  <c:v>731.510009765625</c:v>
                </c:pt>
                <c:pt idx="254">
                  <c:v>732.41998291015625</c:v>
                </c:pt>
                <c:pt idx="255">
                  <c:v>733.1500244140625</c:v>
                </c:pt>
                <c:pt idx="256">
                  <c:v>733.69000244140625</c:v>
                </c:pt>
                <c:pt idx="257">
                  <c:v>734.239990234375</c:v>
                </c:pt>
                <c:pt idx="258">
                  <c:v>734.780029296875</c:v>
                </c:pt>
                <c:pt idx="259">
                  <c:v>735.33001708984375</c:v>
                </c:pt>
                <c:pt idx="260">
                  <c:v>735.69000244140625</c:v>
                </c:pt>
                <c:pt idx="261">
                  <c:v>735.8699951171875</c:v>
                </c:pt>
                <c:pt idx="262">
                  <c:v>736.239990234375</c:v>
                </c:pt>
                <c:pt idx="263">
                  <c:v>735.78912353515625</c:v>
                </c:pt>
                <c:pt idx="264">
                  <c:v>735.34967041015625</c:v>
                </c:pt>
                <c:pt idx="265">
                  <c:v>734.8125</c:v>
                </c:pt>
                <c:pt idx="266">
                  <c:v>734.51953125</c:v>
                </c:pt>
                <c:pt idx="267">
                  <c:v>734.12890625</c:v>
                </c:pt>
                <c:pt idx="268">
                  <c:v>733.54296875</c:v>
                </c:pt>
                <c:pt idx="269">
                  <c:v>733.07904052734375</c:v>
                </c:pt>
                <c:pt idx="270">
                  <c:v>732.46868896484375</c:v>
                </c:pt>
                <c:pt idx="271">
                  <c:v>731.68743896484375</c:v>
                </c:pt>
                <c:pt idx="272">
                  <c:v>730.9793701171875</c:v>
                </c:pt>
                <c:pt idx="273">
                  <c:v>730.8572998046875</c:v>
                </c:pt>
                <c:pt idx="274">
                  <c:v>730.8084716796875</c:v>
                </c:pt>
                <c:pt idx="275">
                  <c:v>730.7840576171875</c:v>
                </c:pt>
                <c:pt idx="276">
                  <c:v>730.7840576171875</c:v>
                </c:pt>
                <c:pt idx="277">
                  <c:v>730.5155029296875</c:v>
                </c:pt>
                <c:pt idx="278">
                  <c:v>730.3690185546875</c:v>
                </c:pt>
                <c:pt idx="279">
                  <c:v>730.3446044921875</c:v>
                </c:pt>
                <c:pt idx="280">
                  <c:v>730.4422607421875</c:v>
                </c:pt>
                <c:pt idx="281">
                  <c:v>730.2957763671875</c:v>
                </c:pt>
                <c:pt idx="282">
                  <c:v>730.1737060546875</c:v>
                </c:pt>
                <c:pt idx="283">
                  <c:v>730.0516357421875</c:v>
                </c:pt>
                <c:pt idx="284">
                  <c:v>729.8807373046875</c:v>
                </c:pt>
                <c:pt idx="285">
                  <c:v>729.6854248046875</c:v>
                </c:pt>
                <c:pt idx="286">
                  <c:v>729.5877685546875</c:v>
                </c:pt>
                <c:pt idx="287">
                  <c:v>729.4412841796875</c:v>
                </c:pt>
                <c:pt idx="288">
                  <c:v>729.2459716796875</c:v>
                </c:pt>
                <c:pt idx="289">
                  <c:v>729.09942626953125</c:v>
                </c:pt>
                <c:pt idx="290">
                  <c:v>728.90411376953125</c:v>
                </c:pt>
                <c:pt idx="291">
                  <c:v>728.65997314453125</c:v>
                </c:pt>
                <c:pt idx="292">
                  <c:v>728.48907470703125</c:v>
                </c:pt>
                <c:pt idx="293">
                  <c:v>728.19610595703125</c:v>
                </c:pt>
                <c:pt idx="294">
                  <c:v>728.19610595703125</c:v>
                </c:pt>
                <c:pt idx="295">
                  <c:v>728.02520751953125</c:v>
                </c:pt>
                <c:pt idx="296">
                  <c:v>727.78106689453125</c:v>
                </c:pt>
                <c:pt idx="297">
                  <c:v>727.56134033203125</c:v>
                </c:pt>
                <c:pt idx="298">
                  <c:v>727.31719970703125</c:v>
                </c:pt>
                <c:pt idx="299">
                  <c:v>727.21954345703125</c:v>
                </c:pt>
                <c:pt idx="300">
                  <c:v>726.975341796875</c:v>
                </c:pt>
                <c:pt idx="301">
                  <c:v>726.755615234375</c:v>
                </c:pt>
                <c:pt idx="302">
                  <c:v>726.609130859375</c:v>
                </c:pt>
                <c:pt idx="303">
                  <c:v>726.316162109375</c:v>
                </c:pt>
                <c:pt idx="304">
                  <c:v>726.047607421875</c:v>
                </c:pt>
                <c:pt idx="305">
                  <c:v>725.803466796875</c:v>
                </c:pt>
                <c:pt idx="306">
                  <c:v>725.608154296875</c:v>
                </c:pt>
                <c:pt idx="307">
                  <c:v>725.364013671875</c:v>
                </c:pt>
                <c:pt idx="308">
                  <c:v>725.241943359375</c:v>
                </c:pt>
                <c:pt idx="309">
                  <c:v>724.99774169921875</c:v>
                </c:pt>
                <c:pt idx="310">
                  <c:v>724.68035888671875</c:v>
                </c:pt>
                <c:pt idx="311">
                  <c:v>724.43621826171875</c:v>
                </c:pt>
                <c:pt idx="312">
                  <c:v>724.16766357421875</c:v>
                </c:pt>
                <c:pt idx="313">
                  <c:v>723.99676513671875</c:v>
                </c:pt>
                <c:pt idx="314">
                  <c:v>723.72821044921875</c:v>
                </c:pt>
                <c:pt idx="315">
                  <c:v>723.53289794921875</c:v>
                </c:pt>
                <c:pt idx="316">
                  <c:v>723.1666259765625</c:v>
                </c:pt>
                <c:pt idx="317">
                  <c:v>722.8736572265625</c:v>
                </c:pt>
                <c:pt idx="318">
                  <c:v>722.4830322265625</c:v>
                </c:pt>
                <c:pt idx="319">
                  <c:v>722.0924072265625</c:v>
                </c:pt>
                <c:pt idx="320">
                  <c:v>721.9215087890625</c:v>
                </c:pt>
                <c:pt idx="321">
                  <c:v>721.8482666015625</c:v>
                </c:pt>
                <c:pt idx="322">
                  <c:v>721.6529541015625</c:v>
                </c:pt>
                <c:pt idx="323">
                  <c:v>721.3599853515625</c:v>
                </c:pt>
                <c:pt idx="324">
                  <c:v>721.01812744140625</c:v>
                </c:pt>
                <c:pt idx="325">
                  <c:v>720.74957275390625</c:v>
                </c:pt>
                <c:pt idx="326">
                  <c:v>720.43218994140625</c:v>
                </c:pt>
                <c:pt idx="327">
                  <c:v>720.21246337890625</c:v>
                </c:pt>
                <c:pt idx="328">
                  <c:v>719.94390869140625</c:v>
                </c:pt>
                <c:pt idx="329">
                  <c:v>719.55328369140625</c:v>
                </c:pt>
                <c:pt idx="330">
                  <c:v>719.18701171875</c:v>
                </c:pt>
                <c:pt idx="331">
                  <c:v>718.77197265625</c:v>
                </c:pt>
                <c:pt idx="332">
                  <c:v>718.64990234375</c:v>
                </c:pt>
                <c:pt idx="333">
                  <c:v>718.45458984375</c:v>
                </c:pt>
                <c:pt idx="334">
                  <c:v>718.01513671875</c:v>
                </c:pt>
                <c:pt idx="335">
                  <c:v>717.89306640625</c:v>
                </c:pt>
                <c:pt idx="336">
                  <c:v>717.47802734375</c:v>
                </c:pt>
                <c:pt idx="337">
                  <c:v>717.33154296875</c:v>
                </c:pt>
                <c:pt idx="338">
                  <c:v>717.06292724609375</c:v>
                </c:pt>
                <c:pt idx="339">
                  <c:v>716.69671630859375</c:v>
                </c:pt>
                <c:pt idx="340">
                  <c:v>716.40374755859375</c:v>
                </c:pt>
                <c:pt idx="341">
                  <c:v>716.15960693359375</c:v>
                </c:pt>
                <c:pt idx="342">
                  <c:v>715.50042724609375</c:v>
                </c:pt>
                <c:pt idx="343">
                  <c:v>715.35394287109375</c:v>
                </c:pt>
                <c:pt idx="344">
                  <c:v>715.28070068359375</c:v>
                </c:pt>
                <c:pt idx="345">
                  <c:v>714.7435302734375</c:v>
                </c:pt>
                <c:pt idx="346">
                  <c:v>714.5482177734375</c:v>
                </c:pt>
                <c:pt idx="347">
                  <c:v>714.0111083984375</c:v>
                </c:pt>
                <c:pt idx="348">
                  <c:v>713.2786865234375</c:v>
                </c:pt>
                <c:pt idx="349">
                  <c:v>713.01007080078125</c:v>
                </c:pt>
                <c:pt idx="350">
                  <c:v>712.86358642578125</c:v>
                </c:pt>
                <c:pt idx="351">
                  <c:v>712.71710205078125</c:v>
                </c:pt>
                <c:pt idx="352">
                  <c:v>712.49737548828125</c:v>
                </c:pt>
                <c:pt idx="353">
                  <c:v>712.0506591796875</c:v>
                </c:pt>
                <c:pt idx="354">
                  <c:v>711.62335205078125</c:v>
                </c:pt>
                <c:pt idx="355">
                  <c:v>711.166748046875</c:v>
                </c:pt>
                <c:pt idx="356">
                  <c:v>710.66705322265625</c:v>
                </c:pt>
                <c:pt idx="357">
                  <c:v>710.56939697265625</c:v>
                </c:pt>
                <c:pt idx="358">
                  <c:v>710.55963134765625</c:v>
                </c:pt>
                <c:pt idx="359">
                  <c:v>710.29498291015625</c:v>
                </c:pt>
                <c:pt idx="360">
                  <c:v>709.938720703125</c:v>
                </c:pt>
                <c:pt idx="361">
                  <c:v>709.7208251953125</c:v>
                </c:pt>
                <c:pt idx="362">
                  <c:v>709.521240234375</c:v>
                </c:pt>
                <c:pt idx="363">
                  <c:v>709.18243408203125</c:v>
                </c:pt>
                <c:pt idx="364">
                  <c:v>709.04510498046875</c:v>
                </c:pt>
              </c:numCache>
            </c:numRef>
          </c:val>
          <c:extLst>
            <c:ext xmlns:c16="http://schemas.microsoft.com/office/drawing/2014/chart" uri="{C3380CC4-5D6E-409C-BE32-E72D297353CC}">
              <c16:uniqueId val="{00000001-11F0-49CA-856E-C3055DD35859}"/>
            </c:ext>
          </c:extLst>
        </c:ser>
        <c:dLbls>
          <c:showLegendKey val="0"/>
          <c:showVal val="0"/>
          <c:showCatName val="0"/>
          <c:showSerName val="0"/>
          <c:showPercent val="0"/>
          <c:showBubbleSize val="0"/>
        </c:dLbls>
        <c:axId val="1752211520"/>
        <c:axId val="1752213920"/>
      </c:areaChart>
      <c:lineChart>
        <c:grouping val="standard"/>
        <c:varyColors val="0"/>
        <c:ser>
          <c:idx val="2"/>
          <c:order val="2"/>
          <c:tx>
            <c:v>95-16 average</c:v>
          </c:tx>
          <c:spPr>
            <a:ln w="28575" cap="rnd">
              <a:solidFill>
                <a:schemeClr val="bg1">
                  <a:lumMod val="75000"/>
                </a:schemeClr>
              </a:solidFill>
              <a:prstDash val="dash"/>
              <a:round/>
            </a:ln>
            <a:effectLst/>
          </c:spPr>
          <c:marker>
            <c:symbol val="none"/>
          </c:marker>
          <c:dPt>
            <c:idx val="296"/>
            <c:marker>
              <c:symbol val="none"/>
            </c:marker>
            <c:bubble3D val="0"/>
            <c:spPr>
              <a:ln w="31750" cap="rnd">
                <a:solidFill>
                  <a:schemeClr val="bg1">
                    <a:lumMod val="75000"/>
                  </a:schemeClr>
                </a:solidFill>
                <a:prstDash val="dash"/>
                <a:round/>
              </a:ln>
              <a:effectLst/>
            </c:spPr>
            <c:extLst>
              <c:ext xmlns:c16="http://schemas.microsoft.com/office/drawing/2014/chart" uri="{C3380CC4-5D6E-409C-BE32-E72D297353CC}">
                <c16:uniqueId val="{00000003-11F0-49CA-856E-C3055DD35859}"/>
              </c:ext>
            </c:extLst>
          </c:dPt>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Summary'!$D$3:$D$367</c:f>
              <c:numCache>
                <c:formatCode>0</c:formatCode>
                <c:ptCount val="365"/>
                <c:pt idx="0">
                  <c:v>749.661299272017</c:v>
                </c:pt>
                <c:pt idx="1">
                  <c:v>749.3022017045455</c:v>
                </c:pt>
                <c:pt idx="2">
                  <c:v>748.905351118608</c:v>
                </c:pt>
                <c:pt idx="3">
                  <c:v>748.56569602272725</c:v>
                </c:pt>
                <c:pt idx="4">
                  <c:v>748.21291836825287</c:v>
                </c:pt>
                <c:pt idx="5">
                  <c:v>747.83010309392751</c:v>
                </c:pt>
                <c:pt idx="6">
                  <c:v>747.40939053622162</c:v>
                </c:pt>
                <c:pt idx="7">
                  <c:v>746.9726118607955</c:v>
                </c:pt>
                <c:pt idx="8">
                  <c:v>746.604286887429</c:v>
                </c:pt>
                <c:pt idx="9">
                  <c:v>746.2670260342685</c:v>
                </c:pt>
                <c:pt idx="10">
                  <c:v>745.95929787375712</c:v>
                </c:pt>
                <c:pt idx="11">
                  <c:v>745.60427856445313</c:v>
                </c:pt>
                <c:pt idx="12">
                  <c:v>745.25607577237213</c:v>
                </c:pt>
                <c:pt idx="13">
                  <c:v>744.97268676757813</c:v>
                </c:pt>
                <c:pt idx="14">
                  <c:v>744.71858631480825</c:v>
                </c:pt>
                <c:pt idx="15">
                  <c:v>744.52017489346588</c:v>
                </c:pt>
                <c:pt idx="16">
                  <c:v>744.24488691850138</c:v>
                </c:pt>
                <c:pt idx="17">
                  <c:v>744.053525057706</c:v>
                </c:pt>
                <c:pt idx="18">
                  <c:v>743.782548384233</c:v>
                </c:pt>
                <c:pt idx="19">
                  <c:v>743.51767522638499</c:v>
                </c:pt>
                <c:pt idx="20">
                  <c:v>743.29138738458812</c:v>
                </c:pt>
                <c:pt idx="21">
                  <c:v>742.95060313831675</c:v>
                </c:pt>
                <c:pt idx="22">
                  <c:v>742.63646073774862</c:v>
                </c:pt>
                <c:pt idx="23">
                  <c:v>742.31083263050425</c:v>
                </c:pt>
                <c:pt idx="24">
                  <c:v>741.947676225142</c:v>
                </c:pt>
                <c:pt idx="25">
                  <c:v>741.59493741122162</c:v>
                </c:pt>
                <c:pt idx="26">
                  <c:v>741.27491066672587</c:v>
                </c:pt>
                <c:pt idx="27">
                  <c:v>740.95457874644887</c:v>
                </c:pt>
                <c:pt idx="28">
                  <c:v>740.76376897638499</c:v>
                </c:pt>
                <c:pt idx="29">
                  <c:v>740.70337746360087</c:v>
                </c:pt>
                <c:pt idx="30">
                  <c:v>740.96635575727987</c:v>
                </c:pt>
                <c:pt idx="31">
                  <c:v>741.13835282759237</c:v>
                </c:pt>
                <c:pt idx="32">
                  <c:v>741.19870549982249</c:v>
                </c:pt>
                <c:pt idx="33">
                  <c:v>741.09986738725138</c:v>
                </c:pt>
                <c:pt idx="34">
                  <c:v>740.79367342862213</c:v>
                </c:pt>
                <c:pt idx="35">
                  <c:v>740.52203924005687</c:v>
                </c:pt>
                <c:pt idx="36">
                  <c:v>740.48694679953837</c:v>
                </c:pt>
                <c:pt idx="37">
                  <c:v>740.84544233842325</c:v>
                </c:pt>
                <c:pt idx="38">
                  <c:v>740.91503628817475</c:v>
                </c:pt>
                <c:pt idx="39">
                  <c:v>740.663876620206</c:v>
                </c:pt>
                <c:pt idx="40">
                  <c:v>740.17737648703837</c:v>
                </c:pt>
                <c:pt idx="41">
                  <c:v>739.8347806063565</c:v>
                </c:pt>
                <c:pt idx="42">
                  <c:v>739.822021484375</c:v>
                </c:pt>
                <c:pt idx="43">
                  <c:v>739.97930075905538</c:v>
                </c:pt>
                <c:pt idx="44">
                  <c:v>740.14225907759237</c:v>
                </c:pt>
                <c:pt idx="45">
                  <c:v>739.99097789417613</c:v>
                </c:pt>
                <c:pt idx="46">
                  <c:v>739.92466874556112</c:v>
                </c:pt>
                <c:pt idx="47">
                  <c:v>739.89794367009938</c:v>
                </c:pt>
                <c:pt idx="48">
                  <c:v>739.9004350142045</c:v>
                </c:pt>
                <c:pt idx="49">
                  <c:v>739.79458340731537</c:v>
                </c:pt>
                <c:pt idx="50">
                  <c:v>739.74300870028412</c:v>
                </c:pt>
                <c:pt idx="51">
                  <c:v>739.56625921075999</c:v>
                </c:pt>
                <c:pt idx="52">
                  <c:v>739.34733720259237</c:v>
                </c:pt>
                <c:pt idx="53">
                  <c:v>739.13634699041188</c:v>
                </c:pt>
                <c:pt idx="54">
                  <c:v>739.03560846502126</c:v>
                </c:pt>
                <c:pt idx="55">
                  <c:v>739.30396894975138</c:v>
                </c:pt>
                <c:pt idx="56">
                  <c:v>739.62983010031962</c:v>
                </c:pt>
                <c:pt idx="57">
                  <c:v>739.52990167791188</c:v>
                </c:pt>
                <c:pt idx="58">
                  <c:v>739.365459095348</c:v>
                </c:pt>
                <c:pt idx="59">
                  <c:v>739.12437577681112</c:v>
                </c:pt>
                <c:pt idx="60">
                  <c:v>738.81063287908376</c:v>
                </c:pt>
                <c:pt idx="61">
                  <c:v>738.41458684747874</c:v>
                </c:pt>
                <c:pt idx="62">
                  <c:v>737.969990123402</c:v>
                </c:pt>
                <c:pt idx="63">
                  <c:v>737.48360928622162</c:v>
                </c:pt>
                <c:pt idx="64">
                  <c:v>737.1720164905895</c:v>
                </c:pt>
                <c:pt idx="65">
                  <c:v>736.71170598810374</c:v>
                </c:pt>
                <c:pt idx="66">
                  <c:v>736.12100497159088</c:v>
                </c:pt>
                <c:pt idx="67">
                  <c:v>735.48208340731537</c:v>
                </c:pt>
                <c:pt idx="68">
                  <c:v>734.93291404030538</c:v>
                </c:pt>
                <c:pt idx="69">
                  <c:v>734.80195201526988</c:v>
                </c:pt>
                <c:pt idx="70">
                  <c:v>734.5474465110085</c:v>
                </c:pt>
                <c:pt idx="71">
                  <c:v>734.36386385830963</c:v>
                </c:pt>
                <c:pt idx="72">
                  <c:v>734.17707685990763</c:v>
                </c:pt>
                <c:pt idx="73">
                  <c:v>734.27903053977275</c:v>
                </c:pt>
                <c:pt idx="74">
                  <c:v>734.31498856977987</c:v>
                </c:pt>
                <c:pt idx="75">
                  <c:v>734.36868286132813</c:v>
                </c:pt>
                <c:pt idx="76">
                  <c:v>734.35099931196737</c:v>
                </c:pt>
                <c:pt idx="77">
                  <c:v>734.25138438831675</c:v>
                </c:pt>
                <c:pt idx="78">
                  <c:v>734.03000432794749</c:v>
                </c:pt>
                <c:pt idx="79">
                  <c:v>733.62035855379975</c:v>
                </c:pt>
                <c:pt idx="80">
                  <c:v>733.15463256835938</c:v>
                </c:pt>
                <c:pt idx="81">
                  <c:v>732.80927623401988</c:v>
                </c:pt>
                <c:pt idx="82">
                  <c:v>732.46388383345175</c:v>
                </c:pt>
                <c:pt idx="83">
                  <c:v>732.143818248402</c:v>
                </c:pt>
                <c:pt idx="84">
                  <c:v>732.039306640625</c:v>
                </c:pt>
                <c:pt idx="85">
                  <c:v>732.02833140980113</c:v>
                </c:pt>
                <c:pt idx="86">
                  <c:v>731.701493696733</c:v>
                </c:pt>
                <c:pt idx="87">
                  <c:v>731.467606977983</c:v>
                </c:pt>
                <c:pt idx="88">
                  <c:v>731.46845037286937</c:v>
                </c:pt>
                <c:pt idx="89">
                  <c:v>731.65943769975138</c:v>
                </c:pt>
                <c:pt idx="90">
                  <c:v>732.02562366832387</c:v>
                </c:pt>
                <c:pt idx="91">
                  <c:v>732.331787109375</c:v>
                </c:pt>
                <c:pt idx="92">
                  <c:v>734.16339943625712</c:v>
                </c:pt>
                <c:pt idx="93">
                  <c:v>734.190879128196</c:v>
                </c:pt>
                <c:pt idx="94">
                  <c:v>734.10220891779124</c:v>
                </c:pt>
                <c:pt idx="95">
                  <c:v>733.8656200062145</c:v>
                </c:pt>
                <c:pt idx="96">
                  <c:v>733.76317804509938</c:v>
                </c:pt>
                <c:pt idx="97">
                  <c:v>733.50668057528412</c:v>
                </c:pt>
                <c:pt idx="98">
                  <c:v>733.79683893377126</c:v>
                </c:pt>
                <c:pt idx="99">
                  <c:v>734.48627818714488</c:v>
                </c:pt>
                <c:pt idx="100">
                  <c:v>734.76148293235087</c:v>
                </c:pt>
                <c:pt idx="101">
                  <c:v>734.83975774591624</c:v>
                </c:pt>
                <c:pt idx="102">
                  <c:v>734.82626342773438</c:v>
                </c:pt>
                <c:pt idx="103">
                  <c:v>734.66276134144175</c:v>
                </c:pt>
                <c:pt idx="104">
                  <c:v>734.46285455877126</c:v>
                </c:pt>
                <c:pt idx="105">
                  <c:v>734.3552689985795</c:v>
                </c:pt>
                <c:pt idx="106">
                  <c:v>734.3002291592685</c:v>
                </c:pt>
                <c:pt idx="107">
                  <c:v>734.32114479758525</c:v>
                </c:pt>
                <c:pt idx="108">
                  <c:v>734.59878540039063</c:v>
                </c:pt>
                <c:pt idx="109">
                  <c:v>735.07644653320313</c:v>
                </c:pt>
                <c:pt idx="110">
                  <c:v>735.33872014825999</c:v>
                </c:pt>
                <c:pt idx="111">
                  <c:v>735.23304887251425</c:v>
                </c:pt>
                <c:pt idx="112">
                  <c:v>735.01873779296875</c:v>
                </c:pt>
                <c:pt idx="113">
                  <c:v>734.667255748402</c:v>
                </c:pt>
                <c:pt idx="114">
                  <c:v>734.2784229625355</c:v>
                </c:pt>
                <c:pt idx="115">
                  <c:v>733.93567726828837</c:v>
                </c:pt>
                <c:pt idx="116">
                  <c:v>733.727333762429</c:v>
                </c:pt>
                <c:pt idx="117">
                  <c:v>733.4938132546165</c:v>
                </c:pt>
                <c:pt idx="118">
                  <c:v>733.13433283025563</c:v>
                </c:pt>
                <c:pt idx="119">
                  <c:v>732.80248746004975</c:v>
                </c:pt>
                <c:pt idx="120">
                  <c:v>732.57750632546163</c:v>
                </c:pt>
                <c:pt idx="121">
                  <c:v>732.71611161665487</c:v>
                </c:pt>
                <c:pt idx="122">
                  <c:v>733.17675226384938</c:v>
                </c:pt>
                <c:pt idx="123">
                  <c:v>733.66991632634938</c:v>
                </c:pt>
                <c:pt idx="124">
                  <c:v>733.798847545277</c:v>
                </c:pt>
                <c:pt idx="125">
                  <c:v>733.6080322265625</c:v>
                </c:pt>
                <c:pt idx="126">
                  <c:v>733.25733809037638</c:v>
                </c:pt>
                <c:pt idx="127">
                  <c:v>732.83946089311075</c:v>
                </c:pt>
                <c:pt idx="128">
                  <c:v>732.68821022727275</c:v>
                </c:pt>
                <c:pt idx="129">
                  <c:v>732.84571977095175</c:v>
                </c:pt>
                <c:pt idx="130">
                  <c:v>733.38688798384237</c:v>
                </c:pt>
                <c:pt idx="131">
                  <c:v>733.81058848987925</c:v>
                </c:pt>
                <c:pt idx="132">
                  <c:v>733.69412786310374</c:v>
                </c:pt>
                <c:pt idx="133">
                  <c:v>733.38375854492188</c:v>
                </c:pt>
                <c:pt idx="134">
                  <c:v>733.115986217152</c:v>
                </c:pt>
                <c:pt idx="135">
                  <c:v>732.91260597922587</c:v>
                </c:pt>
                <c:pt idx="136">
                  <c:v>732.6425143155185</c:v>
                </c:pt>
                <c:pt idx="137">
                  <c:v>732.54873657226563</c:v>
                </c:pt>
                <c:pt idx="138">
                  <c:v>732.53135542436075</c:v>
                </c:pt>
                <c:pt idx="139">
                  <c:v>732.44268798828125</c:v>
                </c:pt>
                <c:pt idx="140">
                  <c:v>732.34548117897725</c:v>
                </c:pt>
                <c:pt idx="141">
                  <c:v>732.4734913219105</c:v>
                </c:pt>
                <c:pt idx="142">
                  <c:v>732.6048778187145</c:v>
                </c:pt>
                <c:pt idx="143">
                  <c:v>732.671592018821</c:v>
                </c:pt>
                <c:pt idx="144">
                  <c:v>732.808652010831</c:v>
                </c:pt>
                <c:pt idx="145">
                  <c:v>732.93244517933238</c:v>
                </c:pt>
                <c:pt idx="146">
                  <c:v>732.89138239080251</c:v>
                </c:pt>
                <c:pt idx="147">
                  <c:v>732.69317626953125</c:v>
                </c:pt>
                <c:pt idx="148">
                  <c:v>732.36935147372162</c:v>
                </c:pt>
                <c:pt idx="149">
                  <c:v>732.12141002308238</c:v>
                </c:pt>
                <c:pt idx="150">
                  <c:v>732.04417835582387</c:v>
                </c:pt>
                <c:pt idx="151">
                  <c:v>732.01733675870025</c:v>
                </c:pt>
                <c:pt idx="152">
                  <c:v>731.98511851917613</c:v>
                </c:pt>
                <c:pt idx="153">
                  <c:v>731.93698674982249</c:v>
                </c:pt>
                <c:pt idx="154">
                  <c:v>731.90309836647725</c:v>
                </c:pt>
                <c:pt idx="155">
                  <c:v>731.98370916193187</c:v>
                </c:pt>
                <c:pt idx="156">
                  <c:v>732.15361716530538</c:v>
                </c:pt>
                <c:pt idx="157">
                  <c:v>732.26760309392751</c:v>
                </c:pt>
                <c:pt idx="158">
                  <c:v>732.38436889648438</c:v>
                </c:pt>
                <c:pt idx="159">
                  <c:v>732.53288407759237</c:v>
                </c:pt>
                <c:pt idx="160">
                  <c:v>732.79404518821025</c:v>
                </c:pt>
                <c:pt idx="161">
                  <c:v>733.0482371937145</c:v>
                </c:pt>
                <c:pt idx="162">
                  <c:v>733.4097900390625</c:v>
                </c:pt>
                <c:pt idx="163">
                  <c:v>733.70149092240763</c:v>
                </c:pt>
                <c:pt idx="164">
                  <c:v>733.91695612127126</c:v>
                </c:pt>
                <c:pt idx="165">
                  <c:v>734.20025079900563</c:v>
                </c:pt>
                <c:pt idx="166">
                  <c:v>734.41242009943187</c:v>
                </c:pt>
                <c:pt idx="167">
                  <c:v>734.58462801846588</c:v>
                </c:pt>
                <c:pt idx="168">
                  <c:v>734.7027393687855</c:v>
                </c:pt>
                <c:pt idx="169">
                  <c:v>734.95116077769887</c:v>
                </c:pt>
                <c:pt idx="170">
                  <c:v>735.23608953302562</c:v>
                </c:pt>
                <c:pt idx="171">
                  <c:v>735.40640536221588</c:v>
                </c:pt>
                <c:pt idx="172">
                  <c:v>735.47368552468038</c:v>
                </c:pt>
                <c:pt idx="173">
                  <c:v>735.561445756392</c:v>
                </c:pt>
                <c:pt idx="174">
                  <c:v>735.720497824929</c:v>
                </c:pt>
                <c:pt idx="175">
                  <c:v>735.94252707741475</c:v>
                </c:pt>
                <c:pt idx="176">
                  <c:v>736.10526622425425</c:v>
                </c:pt>
                <c:pt idx="177">
                  <c:v>736.37541337446737</c:v>
                </c:pt>
                <c:pt idx="178">
                  <c:v>736.57461825284088</c:v>
                </c:pt>
                <c:pt idx="179">
                  <c:v>736.81550459428263</c:v>
                </c:pt>
                <c:pt idx="180">
                  <c:v>737.22718672318888</c:v>
                </c:pt>
                <c:pt idx="181">
                  <c:v>737.652870871804</c:v>
                </c:pt>
                <c:pt idx="182">
                  <c:v>738.03125832297587</c:v>
                </c:pt>
                <c:pt idx="183">
                  <c:v>738.38773692737925</c:v>
                </c:pt>
                <c:pt idx="184">
                  <c:v>738.58441716974437</c:v>
                </c:pt>
                <c:pt idx="185">
                  <c:v>738.65896606445313</c:v>
                </c:pt>
                <c:pt idx="186">
                  <c:v>738.77362892844462</c:v>
                </c:pt>
                <c:pt idx="187">
                  <c:v>738.99378551136363</c:v>
                </c:pt>
                <c:pt idx="188">
                  <c:v>739.0610795454545</c:v>
                </c:pt>
                <c:pt idx="189">
                  <c:v>739.15790627219462</c:v>
                </c:pt>
                <c:pt idx="190">
                  <c:v>739.3726806640625</c:v>
                </c:pt>
                <c:pt idx="191">
                  <c:v>739.55823031338775</c:v>
                </c:pt>
                <c:pt idx="192">
                  <c:v>739.72824928977275</c:v>
                </c:pt>
                <c:pt idx="193">
                  <c:v>739.89166814630687</c:v>
                </c:pt>
                <c:pt idx="194">
                  <c:v>740.28456809303975</c:v>
                </c:pt>
                <c:pt idx="195">
                  <c:v>740.76173262162638</c:v>
                </c:pt>
                <c:pt idx="196">
                  <c:v>741.11060125177562</c:v>
                </c:pt>
                <c:pt idx="197">
                  <c:v>741.38160011985087</c:v>
                </c:pt>
                <c:pt idx="198">
                  <c:v>741.63795055042613</c:v>
                </c:pt>
                <c:pt idx="199">
                  <c:v>741.86739557439626</c:v>
                </c:pt>
                <c:pt idx="200">
                  <c:v>742.07048173384237</c:v>
                </c:pt>
                <c:pt idx="201">
                  <c:v>742.45729758522725</c:v>
                </c:pt>
                <c:pt idx="202">
                  <c:v>742.87991055575287</c:v>
                </c:pt>
                <c:pt idx="203">
                  <c:v>743.22378262606537</c:v>
                </c:pt>
                <c:pt idx="204">
                  <c:v>743.610859264027</c:v>
                </c:pt>
                <c:pt idx="205">
                  <c:v>744.10486672141337</c:v>
                </c:pt>
                <c:pt idx="206">
                  <c:v>744.478066184304</c:v>
                </c:pt>
                <c:pt idx="207">
                  <c:v>744.81496637517751</c:v>
                </c:pt>
                <c:pt idx="208">
                  <c:v>745.1607277610085</c:v>
                </c:pt>
                <c:pt idx="209">
                  <c:v>745.51120827414775</c:v>
                </c:pt>
                <c:pt idx="210">
                  <c:v>745.79674738103688</c:v>
                </c:pt>
                <c:pt idx="211">
                  <c:v>746.07532570578837</c:v>
                </c:pt>
                <c:pt idx="212">
                  <c:v>746.40244362571025</c:v>
                </c:pt>
                <c:pt idx="213">
                  <c:v>746.71908569335938</c:v>
                </c:pt>
                <c:pt idx="214">
                  <c:v>747.10521628639913</c:v>
                </c:pt>
                <c:pt idx="215">
                  <c:v>747.4691550514915</c:v>
                </c:pt>
                <c:pt idx="216">
                  <c:v>747.90518743341624</c:v>
                </c:pt>
                <c:pt idx="217">
                  <c:v>748.28902088512075</c:v>
                </c:pt>
                <c:pt idx="218">
                  <c:v>748.69254649769175</c:v>
                </c:pt>
                <c:pt idx="219">
                  <c:v>749.16956121271312</c:v>
                </c:pt>
                <c:pt idx="220">
                  <c:v>749.6349653764205</c:v>
                </c:pt>
                <c:pt idx="221">
                  <c:v>750.05314774946737</c:v>
                </c:pt>
                <c:pt idx="222">
                  <c:v>750.456709428267</c:v>
                </c:pt>
                <c:pt idx="223">
                  <c:v>750.86029607599437</c:v>
                </c:pt>
                <c:pt idx="224">
                  <c:v>751.28395219282675</c:v>
                </c:pt>
                <c:pt idx="225">
                  <c:v>751.7640380859375</c:v>
                </c:pt>
                <c:pt idx="226">
                  <c:v>752.5185990767045</c:v>
                </c:pt>
                <c:pt idx="227">
                  <c:v>753.42481301047587</c:v>
                </c:pt>
                <c:pt idx="228">
                  <c:v>754.44006902521312</c:v>
                </c:pt>
                <c:pt idx="229">
                  <c:v>755.45195423473012</c:v>
                </c:pt>
                <c:pt idx="230">
                  <c:v>756.40758999911225</c:v>
                </c:pt>
                <c:pt idx="231">
                  <c:v>757.16803810813212</c:v>
                </c:pt>
                <c:pt idx="232">
                  <c:v>757.86557284268463</c:v>
                </c:pt>
                <c:pt idx="233">
                  <c:v>758.4390480735085</c:v>
                </c:pt>
                <c:pt idx="234">
                  <c:v>759.05004050514913</c:v>
                </c:pt>
                <c:pt idx="235">
                  <c:v>759.7242043235085</c:v>
                </c:pt>
                <c:pt idx="236">
                  <c:v>760.38090653852987</c:v>
                </c:pt>
                <c:pt idx="237">
                  <c:v>760.98674982244313</c:v>
                </c:pt>
                <c:pt idx="238">
                  <c:v>761.58301058682525</c:v>
                </c:pt>
                <c:pt idx="239">
                  <c:v>762.25597312233663</c:v>
                </c:pt>
                <c:pt idx="240">
                  <c:v>762.91797429865062</c:v>
                </c:pt>
                <c:pt idx="241">
                  <c:v>763.45773315429688</c:v>
                </c:pt>
                <c:pt idx="242">
                  <c:v>763.94507390802562</c:v>
                </c:pt>
                <c:pt idx="243">
                  <c:v>764.45205688476563</c:v>
                </c:pt>
                <c:pt idx="244">
                  <c:v>765.07124189897013</c:v>
                </c:pt>
                <c:pt idx="245">
                  <c:v>765.69421664151275</c:v>
                </c:pt>
                <c:pt idx="246">
                  <c:v>766.17146162553263</c:v>
                </c:pt>
                <c:pt idx="247">
                  <c:v>766.73231090198863</c:v>
                </c:pt>
                <c:pt idx="248">
                  <c:v>767.20989990234375</c:v>
                </c:pt>
                <c:pt idx="249">
                  <c:v>767.65784246271312</c:v>
                </c:pt>
                <c:pt idx="250">
                  <c:v>768.03544755415487</c:v>
                </c:pt>
                <c:pt idx="251">
                  <c:v>768.38952914151275</c:v>
                </c:pt>
                <c:pt idx="252">
                  <c:v>768.68273093483663</c:v>
                </c:pt>
                <c:pt idx="253">
                  <c:v>768.96033824573863</c:v>
                </c:pt>
                <c:pt idx="254">
                  <c:v>769.2303466796875</c:v>
                </c:pt>
                <c:pt idx="255">
                  <c:v>769.56855635209513</c:v>
                </c:pt>
                <c:pt idx="256">
                  <c:v>769.83346002752126</c:v>
                </c:pt>
                <c:pt idx="257">
                  <c:v>770.07176902077413</c:v>
                </c:pt>
                <c:pt idx="258">
                  <c:v>770.301083651456</c:v>
                </c:pt>
                <c:pt idx="259">
                  <c:v>770.473593971946</c:v>
                </c:pt>
                <c:pt idx="260">
                  <c:v>770.674277565696</c:v>
                </c:pt>
                <c:pt idx="261">
                  <c:v>770.7750049937855</c:v>
                </c:pt>
                <c:pt idx="262">
                  <c:v>770.75011374733663</c:v>
                </c:pt>
                <c:pt idx="263">
                  <c:v>770.71595070578837</c:v>
                </c:pt>
                <c:pt idx="264">
                  <c:v>770.76729236949575</c:v>
                </c:pt>
                <c:pt idx="265">
                  <c:v>770.8564453125</c:v>
                </c:pt>
                <c:pt idx="266">
                  <c:v>770.955097545277</c:v>
                </c:pt>
                <c:pt idx="267">
                  <c:v>770.95476185191762</c:v>
                </c:pt>
                <c:pt idx="268">
                  <c:v>770.92386141690338</c:v>
                </c:pt>
                <c:pt idx="269">
                  <c:v>770.83818747780538</c:v>
                </c:pt>
                <c:pt idx="270">
                  <c:v>770.82965642755687</c:v>
                </c:pt>
                <c:pt idx="271">
                  <c:v>770.86307872425425</c:v>
                </c:pt>
                <c:pt idx="272">
                  <c:v>770.85773259943187</c:v>
                </c:pt>
                <c:pt idx="273">
                  <c:v>770.90930730646312</c:v>
                </c:pt>
                <c:pt idx="274">
                  <c:v>770.89576859907675</c:v>
                </c:pt>
                <c:pt idx="275">
                  <c:v>770.93000099875712</c:v>
                </c:pt>
                <c:pt idx="276">
                  <c:v>771.09111439098012</c:v>
                </c:pt>
                <c:pt idx="277">
                  <c:v>771.09482366388499</c:v>
                </c:pt>
                <c:pt idx="278">
                  <c:v>771.06947187943888</c:v>
                </c:pt>
                <c:pt idx="279">
                  <c:v>771.07766723632813</c:v>
                </c:pt>
                <c:pt idx="280">
                  <c:v>771.07876864346588</c:v>
                </c:pt>
                <c:pt idx="281">
                  <c:v>771.1104736328125</c:v>
                </c:pt>
                <c:pt idx="282">
                  <c:v>771.10669777610087</c:v>
                </c:pt>
                <c:pt idx="283">
                  <c:v>771.05381081321025</c:v>
                </c:pt>
                <c:pt idx="284">
                  <c:v>771.00220003995025</c:v>
                </c:pt>
                <c:pt idx="285">
                  <c:v>770.91886485706675</c:v>
                </c:pt>
                <c:pt idx="286">
                  <c:v>770.82708185369313</c:v>
                </c:pt>
                <c:pt idx="287">
                  <c:v>770.67782315340912</c:v>
                </c:pt>
                <c:pt idx="288">
                  <c:v>770.61452414772725</c:v>
                </c:pt>
                <c:pt idx="289">
                  <c:v>770.54421997070313</c:v>
                </c:pt>
                <c:pt idx="290">
                  <c:v>770.4547119140625</c:v>
                </c:pt>
                <c:pt idx="291">
                  <c:v>770.367226340554</c:v>
                </c:pt>
                <c:pt idx="292">
                  <c:v>770.26486483487213</c:v>
                </c:pt>
                <c:pt idx="293">
                  <c:v>770.15133112127126</c:v>
                </c:pt>
                <c:pt idx="294">
                  <c:v>770.039043079723</c:v>
                </c:pt>
                <c:pt idx="295">
                  <c:v>769.90763993696737</c:v>
                </c:pt>
                <c:pt idx="296">
                  <c:v>769.765791459517</c:v>
                </c:pt>
                <c:pt idx="297">
                  <c:v>769.61838323419749</c:v>
                </c:pt>
                <c:pt idx="298">
                  <c:v>769.48589533025563</c:v>
                </c:pt>
                <c:pt idx="299">
                  <c:v>769.36467396129262</c:v>
                </c:pt>
                <c:pt idx="300">
                  <c:v>769.19701038707387</c:v>
                </c:pt>
                <c:pt idx="301">
                  <c:v>769.03113070401275</c:v>
                </c:pt>
                <c:pt idx="302">
                  <c:v>768.89214533025563</c:v>
                </c:pt>
                <c:pt idx="303">
                  <c:v>768.69017722389913</c:v>
                </c:pt>
                <c:pt idx="304">
                  <c:v>768.53730635209513</c:v>
                </c:pt>
                <c:pt idx="305">
                  <c:v>768.36902965198863</c:v>
                </c:pt>
                <c:pt idx="306">
                  <c:v>768.17644431374288</c:v>
                </c:pt>
                <c:pt idx="307">
                  <c:v>767.97204034978688</c:v>
                </c:pt>
                <c:pt idx="308">
                  <c:v>767.80897105823863</c:v>
                </c:pt>
                <c:pt idx="309">
                  <c:v>767.61219371448863</c:v>
                </c:pt>
                <c:pt idx="310">
                  <c:v>767.36364468661225</c:v>
                </c:pt>
                <c:pt idx="311">
                  <c:v>767.201621315696</c:v>
                </c:pt>
                <c:pt idx="312">
                  <c:v>766.98598410866475</c:v>
                </c:pt>
                <c:pt idx="313">
                  <c:v>766.71650002219462</c:v>
                </c:pt>
                <c:pt idx="314">
                  <c:v>766.45204301313925</c:v>
                </c:pt>
                <c:pt idx="315">
                  <c:v>766.216758034446</c:v>
                </c:pt>
                <c:pt idx="316">
                  <c:v>765.96928544477987</c:v>
                </c:pt>
                <c:pt idx="317">
                  <c:v>765.7195462313565</c:v>
                </c:pt>
                <c:pt idx="318">
                  <c:v>765.33265269886363</c:v>
                </c:pt>
                <c:pt idx="319">
                  <c:v>765.05125288529825</c:v>
                </c:pt>
                <c:pt idx="320">
                  <c:v>764.72727272727275</c:v>
                </c:pt>
                <c:pt idx="321">
                  <c:v>764.4058449485085</c:v>
                </c:pt>
                <c:pt idx="322">
                  <c:v>764.13166115500712</c:v>
                </c:pt>
                <c:pt idx="323">
                  <c:v>763.83503584428263</c:v>
                </c:pt>
                <c:pt idx="324">
                  <c:v>763.56776566938925</c:v>
                </c:pt>
                <c:pt idx="325">
                  <c:v>763.28211558948863</c:v>
                </c:pt>
                <c:pt idx="326">
                  <c:v>762.999062278054</c:v>
                </c:pt>
                <c:pt idx="327">
                  <c:v>762.67308183149862</c:v>
                </c:pt>
                <c:pt idx="328">
                  <c:v>762.36438265713775</c:v>
                </c:pt>
                <c:pt idx="329">
                  <c:v>762.07810280539775</c:v>
                </c:pt>
                <c:pt idx="330">
                  <c:v>761.77413662997162</c:v>
                </c:pt>
                <c:pt idx="331">
                  <c:v>761.47632390802562</c:v>
                </c:pt>
                <c:pt idx="332">
                  <c:v>761.16589078036225</c:v>
                </c:pt>
                <c:pt idx="333">
                  <c:v>760.8672707297585</c:v>
                </c:pt>
                <c:pt idx="334">
                  <c:v>760.57585560191762</c:v>
                </c:pt>
                <c:pt idx="335">
                  <c:v>760.18556352095175</c:v>
                </c:pt>
                <c:pt idx="336">
                  <c:v>759.83017522638499</c:v>
                </c:pt>
                <c:pt idx="337">
                  <c:v>759.4990678267045</c:v>
                </c:pt>
                <c:pt idx="338">
                  <c:v>759.11885486949575</c:v>
                </c:pt>
                <c:pt idx="339">
                  <c:v>758.80559747869313</c:v>
                </c:pt>
                <c:pt idx="340">
                  <c:v>758.46467451615763</c:v>
                </c:pt>
                <c:pt idx="341">
                  <c:v>758.13828346946025</c:v>
                </c:pt>
                <c:pt idx="342">
                  <c:v>757.72516424005687</c:v>
                </c:pt>
                <c:pt idx="343">
                  <c:v>757.31363192471588</c:v>
                </c:pt>
                <c:pt idx="344">
                  <c:v>756.92735706676137</c:v>
                </c:pt>
                <c:pt idx="345">
                  <c:v>756.56231134588063</c:v>
                </c:pt>
                <c:pt idx="346">
                  <c:v>756.178389115767</c:v>
                </c:pt>
                <c:pt idx="347">
                  <c:v>755.80582219904124</c:v>
                </c:pt>
                <c:pt idx="348">
                  <c:v>755.43016190962362</c:v>
                </c:pt>
                <c:pt idx="349">
                  <c:v>755.08749112215912</c:v>
                </c:pt>
                <c:pt idx="350">
                  <c:v>754.77814830433238</c:v>
                </c:pt>
                <c:pt idx="351">
                  <c:v>754.50218061967325</c:v>
                </c:pt>
                <c:pt idx="352">
                  <c:v>754.246865012429</c:v>
                </c:pt>
                <c:pt idx="353">
                  <c:v>753.96959339488637</c:v>
                </c:pt>
                <c:pt idx="354">
                  <c:v>753.64039195667613</c:v>
                </c:pt>
                <c:pt idx="355">
                  <c:v>753.28626875443888</c:v>
                </c:pt>
                <c:pt idx="356">
                  <c:v>752.94067660245025</c:v>
                </c:pt>
                <c:pt idx="357">
                  <c:v>752.5406494140625</c:v>
                </c:pt>
                <c:pt idx="358">
                  <c:v>752.12744695490062</c:v>
                </c:pt>
                <c:pt idx="359">
                  <c:v>751.73072676225138</c:v>
                </c:pt>
                <c:pt idx="360">
                  <c:v>751.31242786754262</c:v>
                </c:pt>
                <c:pt idx="361">
                  <c:v>750.91756924715912</c:v>
                </c:pt>
                <c:pt idx="362">
                  <c:v>750.50360662286937</c:v>
                </c:pt>
                <c:pt idx="363">
                  <c:v>750.15999811345876</c:v>
                </c:pt>
                <c:pt idx="364">
                  <c:v>749.91225918856537</c:v>
                </c:pt>
              </c:numCache>
            </c:numRef>
          </c:val>
          <c:smooth val="0"/>
          <c:extLst>
            <c:ext xmlns:c16="http://schemas.microsoft.com/office/drawing/2014/chart" uri="{C3380CC4-5D6E-409C-BE32-E72D297353CC}">
              <c16:uniqueId val="{00000004-11F0-49CA-856E-C3055DD35859}"/>
            </c:ext>
          </c:extLst>
        </c:ser>
        <c:ser>
          <c:idx val="3"/>
          <c:order val="3"/>
          <c:tx>
            <c:strRef>
              <c:f>'Reservoir Summary'!$E$2</c:f>
              <c:strCache>
                <c:ptCount val="1"/>
                <c:pt idx="0">
                  <c:v>17-24 average</c:v>
                </c:pt>
              </c:strCache>
            </c:strRef>
          </c:tx>
          <c:spPr>
            <a:ln w="31750" cap="rnd">
              <a:solidFill>
                <a:schemeClr val="bg1">
                  <a:lumMod val="65000"/>
                </a:schemeClr>
              </a:solidFill>
              <a:prstDash val="sysDot"/>
              <a:round/>
            </a:ln>
            <a:effectLst/>
          </c:spPr>
          <c:marker>
            <c:symbol val="none"/>
          </c:marker>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Summary'!$E$3:$E$367</c:f>
              <c:numCache>
                <c:formatCode>General</c:formatCode>
                <c:ptCount val="365"/>
                <c:pt idx="0">
                  <c:v>720.94878387451172</c:v>
                </c:pt>
                <c:pt idx="1">
                  <c:v>720.50382995605469</c:v>
                </c:pt>
                <c:pt idx="2">
                  <c:v>719.95870208740234</c:v>
                </c:pt>
                <c:pt idx="3">
                  <c:v>719.43025207519531</c:v>
                </c:pt>
                <c:pt idx="4">
                  <c:v>718.87844848632813</c:v>
                </c:pt>
                <c:pt idx="5">
                  <c:v>718.42372131347656</c:v>
                </c:pt>
                <c:pt idx="6">
                  <c:v>718.02485656738281</c:v>
                </c:pt>
                <c:pt idx="7">
                  <c:v>717.66236114501953</c:v>
                </c:pt>
                <c:pt idx="8">
                  <c:v>717.41131591796875</c:v>
                </c:pt>
                <c:pt idx="9">
                  <c:v>717.05838775634766</c:v>
                </c:pt>
                <c:pt idx="10">
                  <c:v>716.71178436279297</c:v>
                </c:pt>
                <c:pt idx="11">
                  <c:v>716.46175384521484</c:v>
                </c:pt>
                <c:pt idx="12">
                  <c:v>716.27913665771484</c:v>
                </c:pt>
                <c:pt idx="13">
                  <c:v>716.30353546142578</c:v>
                </c:pt>
                <c:pt idx="14">
                  <c:v>716.32768249511719</c:v>
                </c:pt>
                <c:pt idx="15">
                  <c:v>716.38991546630859</c:v>
                </c:pt>
                <c:pt idx="16">
                  <c:v>716.35795593261719</c:v>
                </c:pt>
                <c:pt idx="17">
                  <c:v>716.31932067871094</c:v>
                </c:pt>
                <c:pt idx="18">
                  <c:v>716.35453796386719</c:v>
                </c:pt>
                <c:pt idx="19">
                  <c:v>716.59641265869141</c:v>
                </c:pt>
                <c:pt idx="20">
                  <c:v>716.88449096679688</c:v>
                </c:pt>
                <c:pt idx="21">
                  <c:v>717.73977661132813</c:v>
                </c:pt>
                <c:pt idx="22">
                  <c:v>718.08137512207031</c:v>
                </c:pt>
                <c:pt idx="23">
                  <c:v>718.18175506591797</c:v>
                </c:pt>
                <c:pt idx="24">
                  <c:v>718.1229248046875</c:v>
                </c:pt>
                <c:pt idx="25">
                  <c:v>717.96894073486328</c:v>
                </c:pt>
                <c:pt idx="26">
                  <c:v>717.92623138427734</c:v>
                </c:pt>
                <c:pt idx="27">
                  <c:v>718.06217956542969</c:v>
                </c:pt>
                <c:pt idx="28">
                  <c:v>718.42091369628906</c:v>
                </c:pt>
                <c:pt idx="29">
                  <c:v>718.34462738037109</c:v>
                </c:pt>
                <c:pt idx="30">
                  <c:v>718.29461669921875</c:v>
                </c:pt>
                <c:pt idx="31">
                  <c:v>718.28047180175781</c:v>
                </c:pt>
                <c:pt idx="32">
                  <c:v>718.33589172363281</c:v>
                </c:pt>
                <c:pt idx="33">
                  <c:v>718.39630889892578</c:v>
                </c:pt>
                <c:pt idx="34">
                  <c:v>718.78931427001953</c:v>
                </c:pt>
                <c:pt idx="35">
                  <c:v>719.83969879150391</c:v>
                </c:pt>
                <c:pt idx="36">
                  <c:v>720.49746704101563</c:v>
                </c:pt>
                <c:pt idx="37">
                  <c:v>721.00871276855469</c:v>
                </c:pt>
                <c:pt idx="38">
                  <c:v>721.25731658935547</c:v>
                </c:pt>
                <c:pt idx="39">
                  <c:v>721.08454895019531</c:v>
                </c:pt>
                <c:pt idx="40">
                  <c:v>721.02534484863281</c:v>
                </c:pt>
                <c:pt idx="41">
                  <c:v>720.96525573730469</c:v>
                </c:pt>
                <c:pt idx="42">
                  <c:v>721.56752014160156</c:v>
                </c:pt>
                <c:pt idx="43">
                  <c:v>722.29977416992188</c:v>
                </c:pt>
                <c:pt idx="44">
                  <c:v>722.80545043945313</c:v>
                </c:pt>
                <c:pt idx="45">
                  <c:v>723.21900177001953</c:v>
                </c:pt>
                <c:pt idx="46">
                  <c:v>723.38423919677734</c:v>
                </c:pt>
                <c:pt idx="47">
                  <c:v>723.44879150390625</c:v>
                </c:pt>
                <c:pt idx="48">
                  <c:v>723.32270812988281</c:v>
                </c:pt>
                <c:pt idx="49">
                  <c:v>719.72050258091519</c:v>
                </c:pt>
                <c:pt idx="50">
                  <c:v>722.99765014648438</c:v>
                </c:pt>
                <c:pt idx="51">
                  <c:v>722.72682189941406</c:v>
                </c:pt>
                <c:pt idx="52">
                  <c:v>722.88253784179688</c:v>
                </c:pt>
                <c:pt idx="53">
                  <c:v>723.25206756591797</c:v>
                </c:pt>
                <c:pt idx="54">
                  <c:v>723.67544555664063</c:v>
                </c:pt>
                <c:pt idx="55">
                  <c:v>723.60879516601563</c:v>
                </c:pt>
                <c:pt idx="56">
                  <c:v>723.47422790527344</c:v>
                </c:pt>
                <c:pt idx="57">
                  <c:v>723.47958374023438</c:v>
                </c:pt>
                <c:pt idx="58">
                  <c:v>723.43947601318359</c:v>
                </c:pt>
                <c:pt idx="59">
                  <c:v>723.22113800048828</c:v>
                </c:pt>
                <c:pt idx="60">
                  <c:v>723.03141784667969</c:v>
                </c:pt>
                <c:pt idx="61">
                  <c:v>722.65891265869141</c:v>
                </c:pt>
                <c:pt idx="62">
                  <c:v>722.25382995605469</c:v>
                </c:pt>
                <c:pt idx="63">
                  <c:v>721.78908538818359</c:v>
                </c:pt>
                <c:pt idx="64">
                  <c:v>721.32897186279297</c:v>
                </c:pt>
                <c:pt idx="65">
                  <c:v>721.27493286132813</c:v>
                </c:pt>
                <c:pt idx="66">
                  <c:v>721.77869415283203</c:v>
                </c:pt>
                <c:pt idx="67">
                  <c:v>722.01676940917969</c:v>
                </c:pt>
                <c:pt idx="68">
                  <c:v>721.86495971679688</c:v>
                </c:pt>
                <c:pt idx="69">
                  <c:v>721.65486145019531</c:v>
                </c:pt>
                <c:pt idx="70">
                  <c:v>721.42253112792969</c:v>
                </c:pt>
                <c:pt idx="71">
                  <c:v>721.35549926757813</c:v>
                </c:pt>
                <c:pt idx="72">
                  <c:v>721.18794250488281</c:v>
                </c:pt>
                <c:pt idx="73">
                  <c:v>720.83120727539063</c:v>
                </c:pt>
                <c:pt idx="74">
                  <c:v>720.23696136474609</c:v>
                </c:pt>
                <c:pt idx="75">
                  <c:v>719.68421173095703</c:v>
                </c:pt>
                <c:pt idx="76">
                  <c:v>719.01636505126953</c:v>
                </c:pt>
                <c:pt idx="77">
                  <c:v>718.26162719726563</c:v>
                </c:pt>
                <c:pt idx="78">
                  <c:v>717.49861145019531</c:v>
                </c:pt>
                <c:pt idx="79">
                  <c:v>717.14511108398438</c:v>
                </c:pt>
                <c:pt idx="80">
                  <c:v>717.35060882568359</c:v>
                </c:pt>
                <c:pt idx="81">
                  <c:v>717.78408050537109</c:v>
                </c:pt>
                <c:pt idx="82">
                  <c:v>718.07556915283203</c:v>
                </c:pt>
                <c:pt idx="83">
                  <c:v>718.04008483886719</c:v>
                </c:pt>
                <c:pt idx="84">
                  <c:v>717.99800872802734</c:v>
                </c:pt>
                <c:pt idx="85">
                  <c:v>718.18083190917969</c:v>
                </c:pt>
                <c:pt idx="86">
                  <c:v>718.51502227783203</c:v>
                </c:pt>
                <c:pt idx="87">
                  <c:v>719.19002532958984</c:v>
                </c:pt>
                <c:pt idx="88">
                  <c:v>719.66676330566406</c:v>
                </c:pt>
                <c:pt idx="89">
                  <c:v>720.12220001220703</c:v>
                </c:pt>
                <c:pt idx="90">
                  <c:v>721.00038909912109</c:v>
                </c:pt>
                <c:pt idx="91">
                  <c:v>721.47119903564453</c:v>
                </c:pt>
                <c:pt idx="92">
                  <c:v>722.00357818603516</c:v>
                </c:pt>
                <c:pt idx="93">
                  <c:v>722.03079986572266</c:v>
                </c:pt>
                <c:pt idx="94">
                  <c:v>722.06231689453125</c:v>
                </c:pt>
                <c:pt idx="95">
                  <c:v>722.10955047607422</c:v>
                </c:pt>
                <c:pt idx="96">
                  <c:v>722.04247283935547</c:v>
                </c:pt>
                <c:pt idx="97">
                  <c:v>722.42585754394531</c:v>
                </c:pt>
                <c:pt idx="98">
                  <c:v>723.08415985107422</c:v>
                </c:pt>
                <c:pt idx="99">
                  <c:v>723.23909759521484</c:v>
                </c:pt>
                <c:pt idx="100">
                  <c:v>723.14623260498047</c:v>
                </c:pt>
                <c:pt idx="101">
                  <c:v>722.99369049072266</c:v>
                </c:pt>
                <c:pt idx="102">
                  <c:v>722.68937683105469</c:v>
                </c:pt>
                <c:pt idx="103">
                  <c:v>722.67344665527344</c:v>
                </c:pt>
                <c:pt idx="104">
                  <c:v>723.18703460693359</c:v>
                </c:pt>
                <c:pt idx="105">
                  <c:v>723.15412902832031</c:v>
                </c:pt>
                <c:pt idx="106">
                  <c:v>722.7635498046875</c:v>
                </c:pt>
                <c:pt idx="107">
                  <c:v>722.05022430419922</c:v>
                </c:pt>
                <c:pt idx="108">
                  <c:v>721.34963989257813</c:v>
                </c:pt>
                <c:pt idx="109">
                  <c:v>720.98844909667969</c:v>
                </c:pt>
                <c:pt idx="110">
                  <c:v>720.85806274414063</c:v>
                </c:pt>
                <c:pt idx="111">
                  <c:v>720.72233581542969</c:v>
                </c:pt>
                <c:pt idx="112">
                  <c:v>720.54192352294922</c:v>
                </c:pt>
                <c:pt idx="113">
                  <c:v>720.30338287353516</c:v>
                </c:pt>
                <c:pt idx="114">
                  <c:v>720.16278076171875</c:v>
                </c:pt>
                <c:pt idx="115">
                  <c:v>720.20468902587891</c:v>
                </c:pt>
                <c:pt idx="116">
                  <c:v>720.28025054931641</c:v>
                </c:pt>
                <c:pt idx="117">
                  <c:v>720.31900787353516</c:v>
                </c:pt>
                <c:pt idx="118">
                  <c:v>720.41382598876953</c:v>
                </c:pt>
                <c:pt idx="119">
                  <c:v>720.763916015625</c:v>
                </c:pt>
                <c:pt idx="120">
                  <c:v>721.06351470947266</c:v>
                </c:pt>
                <c:pt idx="121">
                  <c:v>721.12677764892578</c:v>
                </c:pt>
                <c:pt idx="122">
                  <c:v>721.08887481689453</c:v>
                </c:pt>
                <c:pt idx="123">
                  <c:v>721.23342132568359</c:v>
                </c:pt>
                <c:pt idx="124">
                  <c:v>721.40912628173828</c:v>
                </c:pt>
                <c:pt idx="125">
                  <c:v>721.42662048339844</c:v>
                </c:pt>
                <c:pt idx="126">
                  <c:v>721.31113433837891</c:v>
                </c:pt>
                <c:pt idx="127">
                  <c:v>721.30271148681641</c:v>
                </c:pt>
                <c:pt idx="128">
                  <c:v>721.37771606445313</c:v>
                </c:pt>
                <c:pt idx="129">
                  <c:v>721.88138580322266</c:v>
                </c:pt>
                <c:pt idx="130">
                  <c:v>722.1976318359375</c:v>
                </c:pt>
                <c:pt idx="131">
                  <c:v>722.38630676269531</c:v>
                </c:pt>
                <c:pt idx="132">
                  <c:v>722.44010925292969</c:v>
                </c:pt>
                <c:pt idx="133">
                  <c:v>722.27967071533203</c:v>
                </c:pt>
                <c:pt idx="134">
                  <c:v>721.89569091796875</c:v>
                </c:pt>
                <c:pt idx="135">
                  <c:v>721.26471710205078</c:v>
                </c:pt>
                <c:pt idx="136">
                  <c:v>720.60553741455078</c:v>
                </c:pt>
                <c:pt idx="137">
                  <c:v>719.98709106445313</c:v>
                </c:pt>
                <c:pt idx="138">
                  <c:v>719.86810302734375</c:v>
                </c:pt>
                <c:pt idx="139">
                  <c:v>719.70963287353516</c:v>
                </c:pt>
                <c:pt idx="140">
                  <c:v>719.31508636474609</c:v>
                </c:pt>
                <c:pt idx="141">
                  <c:v>718.75041198730469</c:v>
                </c:pt>
                <c:pt idx="142">
                  <c:v>718.23287963867188</c:v>
                </c:pt>
                <c:pt idx="143">
                  <c:v>717.77960205078125</c:v>
                </c:pt>
                <c:pt idx="144">
                  <c:v>717.24265289306641</c:v>
                </c:pt>
                <c:pt idx="145">
                  <c:v>716.68441772460938</c:v>
                </c:pt>
                <c:pt idx="146">
                  <c:v>715.96974182128906</c:v>
                </c:pt>
                <c:pt idx="147">
                  <c:v>715.30945587158203</c:v>
                </c:pt>
                <c:pt idx="148">
                  <c:v>714.69831848144531</c:v>
                </c:pt>
                <c:pt idx="149">
                  <c:v>713.94270324707031</c:v>
                </c:pt>
                <c:pt idx="150">
                  <c:v>713.5474853515625</c:v>
                </c:pt>
                <c:pt idx="151">
                  <c:v>713.84571838378906</c:v>
                </c:pt>
                <c:pt idx="152">
                  <c:v>713.95670318603516</c:v>
                </c:pt>
                <c:pt idx="153">
                  <c:v>713.94711303710938</c:v>
                </c:pt>
                <c:pt idx="154">
                  <c:v>713.85602569580078</c:v>
                </c:pt>
                <c:pt idx="155">
                  <c:v>713.54473876953125</c:v>
                </c:pt>
                <c:pt idx="156">
                  <c:v>713.15862274169922</c:v>
                </c:pt>
                <c:pt idx="157">
                  <c:v>712.84291839599609</c:v>
                </c:pt>
                <c:pt idx="158">
                  <c:v>712.37255859375</c:v>
                </c:pt>
                <c:pt idx="159">
                  <c:v>711.88411712646484</c:v>
                </c:pt>
                <c:pt idx="160">
                  <c:v>711.71615600585938</c:v>
                </c:pt>
                <c:pt idx="161">
                  <c:v>711.28886413574219</c:v>
                </c:pt>
                <c:pt idx="162">
                  <c:v>711.01152038574219</c:v>
                </c:pt>
                <c:pt idx="163">
                  <c:v>710.73424530029297</c:v>
                </c:pt>
                <c:pt idx="164">
                  <c:v>710.69203948974609</c:v>
                </c:pt>
                <c:pt idx="165">
                  <c:v>711.05591583251953</c:v>
                </c:pt>
                <c:pt idx="166">
                  <c:v>711.26602935791016</c:v>
                </c:pt>
                <c:pt idx="167">
                  <c:v>711.26752471923828</c:v>
                </c:pt>
                <c:pt idx="168">
                  <c:v>711.47824859619141</c:v>
                </c:pt>
                <c:pt idx="169">
                  <c:v>711.56479644775391</c:v>
                </c:pt>
                <c:pt idx="170">
                  <c:v>711.60350036621094</c:v>
                </c:pt>
                <c:pt idx="171">
                  <c:v>711.52076721191406</c:v>
                </c:pt>
                <c:pt idx="172">
                  <c:v>711.49322509765625</c:v>
                </c:pt>
                <c:pt idx="173">
                  <c:v>711.47556304931641</c:v>
                </c:pt>
                <c:pt idx="174">
                  <c:v>711.54141235351563</c:v>
                </c:pt>
                <c:pt idx="175">
                  <c:v>711.53633880615234</c:v>
                </c:pt>
                <c:pt idx="176">
                  <c:v>711.48297882080078</c:v>
                </c:pt>
                <c:pt idx="177">
                  <c:v>711.34408569335938</c:v>
                </c:pt>
                <c:pt idx="178">
                  <c:v>711.24720764160156</c:v>
                </c:pt>
                <c:pt idx="179">
                  <c:v>711.17169189453125</c:v>
                </c:pt>
                <c:pt idx="180">
                  <c:v>711.24415588378906</c:v>
                </c:pt>
                <c:pt idx="181">
                  <c:v>711.30029296875</c:v>
                </c:pt>
                <c:pt idx="182">
                  <c:v>711.18767547607422</c:v>
                </c:pt>
                <c:pt idx="183">
                  <c:v>711.02767944335938</c:v>
                </c:pt>
                <c:pt idx="184">
                  <c:v>710.77716827392578</c:v>
                </c:pt>
                <c:pt idx="185">
                  <c:v>710.7933349609375</c:v>
                </c:pt>
                <c:pt idx="186">
                  <c:v>710.83870697021484</c:v>
                </c:pt>
                <c:pt idx="187">
                  <c:v>710.87141418457031</c:v>
                </c:pt>
                <c:pt idx="188">
                  <c:v>711.11779022216797</c:v>
                </c:pt>
                <c:pt idx="189">
                  <c:v>711.61418151855469</c:v>
                </c:pt>
                <c:pt idx="190">
                  <c:v>712.13803100585938</c:v>
                </c:pt>
                <c:pt idx="191">
                  <c:v>712.69297790527344</c:v>
                </c:pt>
                <c:pt idx="192">
                  <c:v>713.33843231201172</c:v>
                </c:pt>
                <c:pt idx="193">
                  <c:v>713.87796020507813</c:v>
                </c:pt>
                <c:pt idx="194">
                  <c:v>714.27979278564453</c:v>
                </c:pt>
                <c:pt idx="195">
                  <c:v>714.70301818847656</c:v>
                </c:pt>
                <c:pt idx="196">
                  <c:v>715.07937622070313</c:v>
                </c:pt>
                <c:pt idx="197">
                  <c:v>715.44359588623047</c:v>
                </c:pt>
                <c:pt idx="198">
                  <c:v>715.63205718994141</c:v>
                </c:pt>
                <c:pt idx="199">
                  <c:v>715.88462066650391</c:v>
                </c:pt>
                <c:pt idx="200">
                  <c:v>716.01742553710938</c:v>
                </c:pt>
                <c:pt idx="201">
                  <c:v>716.13812255859375</c:v>
                </c:pt>
                <c:pt idx="202">
                  <c:v>716.44062805175781</c:v>
                </c:pt>
                <c:pt idx="203">
                  <c:v>716.77442932128906</c:v>
                </c:pt>
                <c:pt idx="204">
                  <c:v>717.05183410644531</c:v>
                </c:pt>
                <c:pt idx="205">
                  <c:v>717.56150054931641</c:v>
                </c:pt>
                <c:pt idx="206">
                  <c:v>717.94712066650391</c:v>
                </c:pt>
                <c:pt idx="207">
                  <c:v>718.55435180664063</c:v>
                </c:pt>
                <c:pt idx="208">
                  <c:v>719.10453796386719</c:v>
                </c:pt>
                <c:pt idx="209">
                  <c:v>719.74452209472656</c:v>
                </c:pt>
                <c:pt idx="210">
                  <c:v>720.43508911132813</c:v>
                </c:pt>
                <c:pt idx="211">
                  <c:v>721.20146179199219</c:v>
                </c:pt>
                <c:pt idx="212">
                  <c:v>721.87259674072266</c:v>
                </c:pt>
                <c:pt idx="213">
                  <c:v>722.47138214111328</c:v>
                </c:pt>
                <c:pt idx="214">
                  <c:v>722.91944885253906</c:v>
                </c:pt>
                <c:pt idx="215">
                  <c:v>723.35890960693359</c:v>
                </c:pt>
                <c:pt idx="216">
                  <c:v>724.18291473388672</c:v>
                </c:pt>
                <c:pt idx="217">
                  <c:v>725.01301574707031</c:v>
                </c:pt>
                <c:pt idx="218">
                  <c:v>726.07810211181641</c:v>
                </c:pt>
                <c:pt idx="219">
                  <c:v>726.73426055908203</c:v>
                </c:pt>
                <c:pt idx="220">
                  <c:v>727.35682678222656</c:v>
                </c:pt>
                <c:pt idx="221">
                  <c:v>727.90311431884766</c:v>
                </c:pt>
                <c:pt idx="222">
                  <c:v>728.42497253417969</c:v>
                </c:pt>
                <c:pt idx="223">
                  <c:v>729.05614471435547</c:v>
                </c:pt>
                <c:pt idx="224">
                  <c:v>729.64896392822266</c:v>
                </c:pt>
                <c:pt idx="225">
                  <c:v>730.22258758544922</c:v>
                </c:pt>
                <c:pt idx="226">
                  <c:v>730.83583831787109</c:v>
                </c:pt>
                <c:pt idx="227">
                  <c:v>731.61416625976563</c:v>
                </c:pt>
                <c:pt idx="228">
                  <c:v>732.46562957763672</c:v>
                </c:pt>
                <c:pt idx="229">
                  <c:v>733.21294403076172</c:v>
                </c:pt>
                <c:pt idx="230">
                  <c:v>734.00070953369141</c:v>
                </c:pt>
                <c:pt idx="231">
                  <c:v>734.51036834716797</c:v>
                </c:pt>
                <c:pt idx="232">
                  <c:v>735.03518676757813</c:v>
                </c:pt>
                <c:pt idx="233">
                  <c:v>735.44118499755859</c:v>
                </c:pt>
                <c:pt idx="234">
                  <c:v>735.89286804199219</c:v>
                </c:pt>
                <c:pt idx="235">
                  <c:v>736.35064697265625</c:v>
                </c:pt>
                <c:pt idx="236">
                  <c:v>736.79927062988281</c:v>
                </c:pt>
                <c:pt idx="237">
                  <c:v>737.09224700927734</c:v>
                </c:pt>
                <c:pt idx="238">
                  <c:v>737.56832122802734</c:v>
                </c:pt>
                <c:pt idx="239">
                  <c:v>738.05967712402344</c:v>
                </c:pt>
                <c:pt idx="240">
                  <c:v>738.53271484375</c:v>
                </c:pt>
                <c:pt idx="241">
                  <c:v>739.01795959472656</c:v>
                </c:pt>
                <c:pt idx="242">
                  <c:v>739.53202819824219</c:v>
                </c:pt>
                <c:pt idx="243">
                  <c:v>739.86529541015625</c:v>
                </c:pt>
                <c:pt idx="244">
                  <c:v>740.25701141357422</c:v>
                </c:pt>
                <c:pt idx="245">
                  <c:v>740.63238525390625</c:v>
                </c:pt>
                <c:pt idx="246">
                  <c:v>741.00166320800781</c:v>
                </c:pt>
                <c:pt idx="247">
                  <c:v>741.27326965332031</c:v>
                </c:pt>
                <c:pt idx="248">
                  <c:v>741.61203002929688</c:v>
                </c:pt>
                <c:pt idx="249">
                  <c:v>741.76768493652344</c:v>
                </c:pt>
                <c:pt idx="250">
                  <c:v>742.00299835205078</c:v>
                </c:pt>
                <c:pt idx="251">
                  <c:v>742.24375915527344</c:v>
                </c:pt>
                <c:pt idx="252">
                  <c:v>742.41525268554688</c:v>
                </c:pt>
                <c:pt idx="253">
                  <c:v>742.59747314453125</c:v>
                </c:pt>
                <c:pt idx="254">
                  <c:v>742.91516876220703</c:v>
                </c:pt>
                <c:pt idx="255">
                  <c:v>743.2451171875</c:v>
                </c:pt>
                <c:pt idx="256">
                  <c:v>743.71475982666016</c:v>
                </c:pt>
                <c:pt idx="257">
                  <c:v>743.59451293945313</c:v>
                </c:pt>
                <c:pt idx="258">
                  <c:v>743.65372467041016</c:v>
                </c:pt>
                <c:pt idx="259">
                  <c:v>743.78270721435547</c:v>
                </c:pt>
                <c:pt idx="260">
                  <c:v>743.79895782470703</c:v>
                </c:pt>
                <c:pt idx="261">
                  <c:v>743.87640380859375</c:v>
                </c:pt>
                <c:pt idx="262">
                  <c:v>743.87955474853516</c:v>
                </c:pt>
                <c:pt idx="263">
                  <c:v>743.8919677734375</c:v>
                </c:pt>
                <c:pt idx="264">
                  <c:v>743.78189849853516</c:v>
                </c:pt>
                <c:pt idx="265">
                  <c:v>743.74222564697266</c:v>
                </c:pt>
                <c:pt idx="266">
                  <c:v>743.66828155517578</c:v>
                </c:pt>
                <c:pt idx="267">
                  <c:v>743.57614135742188</c:v>
                </c:pt>
                <c:pt idx="268">
                  <c:v>743.40346527099609</c:v>
                </c:pt>
                <c:pt idx="269">
                  <c:v>743.28138732910156</c:v>
                </c:pt>
                <c:pt idx="270">
                  <c:v>743.72390311104914</c:v>
                </c:pt>
                <c:pt idx="271">
                  <c:v>742.96705627441406</c:v>
                </c:pt>
                <c:pt idx="272">
                  <c:v>742.75627136230469</c:v>
                </c:pt>
                <c:pt idx="273">
                  <c:v>742.60692596435547</c:v>
                </c:pt>
                <c:pt idx="274">
                  <c:v>743.07517787388394</c:v>
                </c:pt>
                <c:pt idx="275">
                  <c:v>742.698486328125</c:v>
                </c:pt>
                <c:pt idx="276">
                  <c:v>742.79192352294922</c:v>
                </c:pt>
                <c:pt idx="277">
                  <c:v>742.64924621582031</c:v>
                </c:pt>
                <c:pt idx="278">
                  <c:v>741.68351527622769</c:v>
                </c:pt>
                <c:pt idx="279">
                  <c:v>743.11354282924106</c:v>
                </c:pt>
                <c:pt idx="280">
                  <c:v>742.54517364501953</c:v>
                </c:pt>
                <c:pt idx="281">
                  <c:v>742.53978729248047</c:v>
                </c:pt>
                <c:pt idx="282">
                  <c:v>742.5611572265625</c:v>
                </c:pt>
                <c:pt idx="283">
                  <c:v>742.52158355712891</c:v>
                </c:pt>
                <c:pt idx="284">
                  <c:v>742.442138671875</c:v>
                </c:pt>
                <c:pt idx="285">
                  <c:v>742.9844970703125</c:v>
                </c:pt>
                <c:pt idx="286">
                  <c:v>742.47366333007813</c:v>
                </c:pt>
                <c:pt idx="287">
                  <c:v>742.4757080078125</c:v>
                </c:pt>
                <c:pt idx="288">
                  <c:v>742.26031494140625</c:v>
                </c:pt>
                <c:pt idx="289">
                  <c:v>742.30226135253906</c:v>
                </c:pt>
                <c:pt idx="290">
                  <c:v>742.26658630371094</c:v>
                </c:pt>
                <c:pt idx="291">
                  <c:v>742.17723846435547</c:v>
                </c:pt>
                <c:pt idx="292">
                  <c:v>740.45553588867188</c:v>
                </c:pt>
                <c:pt idx="293">
                  <c:v>741.54559326171875</c:v>
                </c:pt>
                <c:pt idx="294">
                  <c:v>742.66326032366067</c:v>
                </c:pt>
                <c:pt idx="295">
                  <c:v>741.35649762834817</c:v>
                </c:pt>
                <c:pt idx="296">
                  <c:v>741.87460327148438</c:v>
                </c:pt>
                <c:pt idx="297">
                  <c:v>741.71363067626953</c:v>
                </c:pt>
                <c:pt idx="298">
                  <c:v>741.53160095214844</c:v>
                </c:pt>
                <c:pt idx="299">
                  <c:v>741.41205596923828</c:v>
                </c:pt>
                <c:pt idx="300">
                  <c:v>741.14142608642578</c:v>
                </c:pt>
                <c:pt idx="301">
                  <c:v>740.85686492919922</c:v>
                </c:pt>
                <c:pt idx="302">
                  <c:v>740.46422576904297</c:v>
                </c:pt>
                <c:pt idx="303">
                  <c:v>740.20433044433594</c:v>
                </c:pt>
                <c:pt idx="304">
                  <c:v>739.92812347412109</c:v>
                </c:pt>
                <c:pt idx="305">
                  <c:v>739.67747497558594</c:v>
                </c:pt>
                <c:pt idx="306">
                  <c:v>739.33348083496094</c:v>
                </c:pt>
                <c:pt idx="307">
                  <c:v>738.98999786376953</c:v>
                </c:pt>
                <c:pt idx="308">
                  <c:v>738.71034240722656</c:v>
                </c:pt>
                <c:pt idx="309">
                  <c:v>738.37602996826172</c:v>
                </c:pt>
                <c:pt idx="310">
                  <c:v>738.00759124755859</c:v>
                </c:pt>
                <c:pt idx="311">
                  <c:v>737.60834503173828</c:v>
                </c:pt>
                <c:pt idx="312">
                  <c:v>737.20423126220703</c:v>
                </c:pt>
                <c:pt idx="313">
                  <c:v>736.34749930245539</c:v>
                </c:pt>
                <c:pt idx="314">
                  <c:v>736.54045104980469</c:v>
                </c:pt>
                <c:pt idx="315">
                  <c:v>736.25747680664063</c:v>
                </c:pt>
                <c:pt idx="316">
                  <c:v>735.96822357177734</c:v>
                </c:pt>
                <c:pt idx="317">
                  <c:v>736.04044886997769</c:v>
                </c:pt>
                <c:pt idx="318">
                  <c:v>735.30527496337891</c:v>
                </c:pt>
                <c:pt idx="319">
                  <c:v>734.88186645507813</c:v>
                </c:pt>
                <c:pt idx="320">
                  <c:v>734.49512481689453</c:v>
                </c:pt>
                <c:pt idx="321">
                  <c:v>734.41745431082586</c:v>
                </c:pt>
                <c:pt idx="322">
                  <c:v>733.71985626220703</c:v>
                </c:pt>
                <c:pt idx="323">
                  <c:v>733.30945587158203</c:v>
                </c:pt>
                <c:pt idx="324">
                  <c:v>733.00041961669922</c:v>
                </c:pt>
                <c:pt idx="325">
                  <c:v>732.67485046386719</c:v>
                </c:pt>
                <c:pt idx="326">
                  <c:v>732.30265808105469</c:v>
                </c:pt>
                <c:pt idx="327">
                  <c:v>732.04163360595703</c:v>
                </c:pt>
                <c:pt idx="328">
                  <c:v>731.65185546875</c:v>
                </c:pt>
                <c:pt idx="329">
                  <c:v>731.22794342041016</c:v>
                </c:pt>
                <c:pt idx="330">
                  <c:v>730.83942413330078</c:v>
                </c:pt>
                <c:pt idx="331">
                  <c:v>730.39606475830078</c:v>
                </c:pt>
                <c:pt idx="332">
                  <c:v>730.05354309082031</c:v>
                </c:pt>
                <c:pt idx="333">
                  <c:v>729.73091125488281</c:v>
                </c:pt>
                <c:pt idx="334">
                  <c:v>729.39894104003906</c:v>
                </c:pt>
                <c:pt idx="335">
                  <c:v>729.07847595214844</c:v>
                </c:pt>
                <c:pt idx="336">
                  <c:v>728.15754917689731</c:v>
                </c:pt>
                <c:pt idx="337">
                  <c:v>728.34111785888672</c:v>
                </c:pt>
                <c:pt idx="338">
                  <c:v>727.78022766113281</c:v>
                </c:pt>
                <c:pt idx="339">
                  <c:v>727.17992401123047</c:v>
                </c:pt>
                <c:pt idx="340">
                  <c:v>726.60669708251953</c:v>
                </c:pt>
                <c:pt idx="341">
                  <c:v>726.23879241943359</c:v>
                </c:pt>
                <c:pt idx="342">
                  <c:v>725.83976745605469</c:v>
                </c:pt>
                <c:pt idx="343">
                  <c:v>725.40793282645086</c:v>
                </c:pt>
                <c:pt idx="344">
                  <c:v>725.20046997070313</c:v>
                </c:pt>
                <c:pt idx="345">
                  <c:v>724.90240478515625</c:v>
                </c:pt>
                <c:pt idx="346">
                  <c:v>724.65243530273438</c:v>
                </c:pt>
                <c:pt idx="347">
                  <c:v>724.34178924560547</c:v>
                </c:pt>
                <c:pt idx="348">
                  <c:v>723.96347808837891</c:v>
                </c:pt>
                <c:pt idx="349">
                  <c:v>723.76897430419922</c:v>
                </c:pt>
                <c:pt idx="350">
                  <c:v>723.63733673095703</c:v>
                </c:pt>
                <c:pt idx="351">
                  <c:v>723.51456451416016</c:v>
                </c:pt>
                <c:pt idx="352">
                  <c:v>723.12502615792414</c:v>
                </c:pt>
                <c:pt idx="353">
                  <c:v>722.43960571289063</c:v>
                </c:pt>
                <c:pt idx="354">
                  <c:v>722.58925083705356</c:v>
                </c:pt>
                <c:pt idx="355">
                  <c:v>722.63392639160156</c:v>
                </c:pt>
                <c:pt idx="356">
                  <c:v>722.53430938720703</c:v>
                </c:pt>
                <c:pt idx="357">
                  <c:v>721.982177734375</c:v>
                </c:pt>
                <c:pt idx="358">
                  <c:v>721.71628243582586</c:v>
                </c:pt>
                <c:pt idx="359">
                  <c:v>721.43595668247769</c:v>
                </c:pt>
                <c:pt idx="360">
                  <c:v>721.55701446533203</c:v>
                </c:pt>
                <c:pt idx="361">
                  <c:v>721.14807891845703</c:v>
                </c:pt>
                <c:pt idx="362">
                  <c:v>720.78220040457586</c:v>
                </c:pt>
                <c:pt idx="363">
                  <c:v>720.46785736083984</c:v>
                </c:pt>
                <c:pt idx="364">
                  <c:v>720.103271484375</c:v>
                </c:pt>
              </c:numCache>
            </c:numRef>
          </c:val>
          <c:smooth val="0"/>
          <c:extLst>
            <c:ext xmlns:c16="http://schemas.microsoft.com/office/drawing/2014/chart" uri="{C3380CC4-5D6E-409C-BE32-E72D297353CC}">
              <c16:uniqueId val="{00000005-11F0-49CA-856E-C3055DD35859}"/>
            </c:ext>
          </c:extLst>
        </c:ser>
        <c:ser>
          <c:idx val="4"/>
          <c:order val="4"/>
          <c:tx>
            <c:strRef>
              <c:f>'Reservoir Summary'!$F$2</c:f>
              <c:strCache>
                <c:ptCount val="1"/>
                <c:pt idx="0">
                  <c:v>2021</c:v>
                </c:pt>
              </c:strCache>
            </c:strRef>
          </c:tx>
          <c:spPr>
            <a:ln w="12700" cap="rnd">
              <a:solidFill>
                <a:srgbClr val="FF0000">
                  <a:alpha val="50000"/>
                </a:srgbClr>
              </a:solidFill>
              <a:round/>
            </a:ln>
            <a:effectLst/>
          </c:spPr>
          <c:marker>
            <c:symbol val="none"/>
          </c:marker>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Summary'!$F$3:$F$367</c:f>
              <c:numCache>
                <c:formatCode>General</c:formatCode>
                <c:ptCount val="365"/>
                <c:pt idx="0">
                  <c:v>723.41082763671875</c:v>
                </c:pt>
                <c:pt idx="1">
                  <c:v>722.8736572265625</c:v>
                </c:pt>
                <c:pt idx="2">
                  <c:v>722.3853759765625</c:v>
                </c:pt>
                <c:pt idx="3">
                  <c:v>722.0924072265625</c:v>
                </c:pt>
                <c:pt idx="4">
                  <c:v>721.5064697265625</c:v>
                </c:pt>
                <c:pt idx="5">
                  <c:v>720.96929931640625</c:v>
                </c:pt>
                <c:pt idx="6">
                  <c:v>720.40777587890625</c:v>
                </c:pt>
                <c:pt idx="7">
                  <c:v>719.79742431640625</c:v>
                </c:pt>
                <c:pt idx="8">
                  <c:v>719.23590087890625</c:v>
                </c:pt>
                <c:pt idx="9">
                  <c:v>719.13818359375</c:v>
                </c:pt>
                <c:pt idx="10">
                  <c:v>719.48004150390625</c:v>
                </c:pt>
                <c:pt idx="11">
                  <c:v>720.55426025390625</c:v>
                </c:pt>
                <c:pt idx="12">
                  <c:v>721.5308837890625</c:v>
                </c:pt>
                <c:pt idx="13">
                  <c:v>722.9224853515625</c:v>
                </c:pt>
                <c:pt idx="14">
                  <c:v>723.33758544921875</c:v>
                </c:pt>
                <c:pt idx="15">
                  <c:v>723.41082763671875</c:v>
                </c:pt>
                <c:pt idx="16">
                  <c:v>724.11883544921875</c:v>
                </c:pt>
                <c:pt idx="17">
                  <c:v>724.72918701171875</c:v>
                </c:pt>
                <c:pt idx="18">
                  <c:v>725.04656982421875</c:v>
                </c:pt>
                <c:pt idx="19">
                  <c:v>725.217529296875</c:v>
                </c:pt>
                <c:pt idx="20">
                  <c:v>725.339599609375</c:v>
                </c:pt>
                <c:pt idx="21">
                  <c:v>725.315185546875</c:v>
                </c:pt>
                <c:pt idx="22">
                  <c:v>725.14422607421875</c:v>
                </c:pt>
                <c:pt idx="23">
                  <c:v>725.437255859375</c:v>
                </c:pt>
                <c:pt idx="24">
                  <c:v>725.632568359375</c:v>
                </c:pt>
                <c:pt idx="25">
                  <c:v>725.290771484375</c:v>
                </c:pt>
                <c:pt idx="26">
                  <c:v>725.217529296875</c:v>
                </c:pt>
                <c:pt idx="27">
                  <c:v>724.99774169921875</c:v>
                </c:pt>
                <c:pt idx="28">
                  <c:v>725.04656982421875</c:v>
                </c:pt>
                <c:pt idx="29">
                  <c:v>725.266357421875</c:v>
                </c:pt>
                <c:pt idx="30">
                  <c:v>724.99774169921875</c:v>
                </c:pt>
                <c:pt idx="31">
                  <c:v>724.87567138671875</c:v>
                </c:pt>
                <c:pt idx="32">
                  <c:v>724.60711669921875</c:v>
                </c:pt>
                <c:pt idx="33">
                  <c:v>724.53387451171875</c:v>
                </c:pt>
                <c:pt idx="34">
                  <c:v>724.70477294921875</c:v>
                </c:pt>
                <c:pt idx="35">
                  <c:v>725.461669921875</c:v>
                </c:pt>
                <c:pt idx="36">
                  <c:v>726.584716796875</c:v>
                </c:pt>
                <c:pt idx="37">
                  <c:v>727.68341064453125</c:v>
                </c:pt>
                <c:pt idx="38">
                  <c:v>728.61114501953125</c:v>
                </c:pt>
                <c:pt idx="39">
                  <c:v>728.39141845703125</c:v>
                </c:pt>
                <c:pt idx="40">
                  <c:v>729.00177001953125</c:v>
                </c:pt>
                <c:pt idx="41">
                  <c:v>728.83087158203125</c:v>
                </c:pt>
                <c:pt idx="42">
                  <c:v>728.51348876953125</c:v>
                </c:pt>
                <c:pt idx="43">
                  <c:v>728.63555908203125</c:v>
                </c:pt>
                <c:pt idx="44">
                  <c:v>728.87969970703125</c:v>
                </c:pt>
                <c:pt idx="45">
                  <c:v>729.4901123046875</c:v>
                </c:pt>
                <c:pt idx="46">
                  <c:v>729.6121826171875</c:v>
                </c:pt>
                <c:pt idx="47">
                  <c:v>729.9295654296875</c:v>
                </c:pt>
                <c:pt idx="48">
                  <c:v>730.8084716796875</c:v>
                </c:pt>
                <c:pt idx="49">
                  <c:v>731.68743896484375</c:v>
                </c:pt>
                <c:pt idx="50">
                  <c:v>732.20013427734375</c:v>
                </c:pt>
                <c:pt idx="51">
                  <c:v>732.46868896484375</c:v>
                </c:pt>
                <c:pt idx="52">
                  <c:v>732.73724365234375</c:v>
                </c:pt>
                <c:pt idx="53">
                  <c:v>732.73724365234375</c:v>
                </c:pt>
                <c:pt idx="54">
                  <c:v>732.85931396484375</c:v>
                </c:pt>
                <c:pt idx="55">
                  <c:v>733.05462646484375</c:v>
                </c:pt>
                <c:pt idx="56">
                  <c:v>733.494140625</c:v>
                </c:pt>
                <c:pt idx="57">
                  <c:v>733.640625</c:v>
                </c:pt>
                <c:pt idx="58">
                  <c:v>734.03125</c:v>
                </c:pt>
                <c:pt idx="59">
                  <c:v>734.03125</c:v>
                </c:pt>
                <c:pt idx="60">
                  <c:v>734.275390625</c:v>
                </c:pt>
                <c:pt idx="61">
                  <c:v>734.12890625</c:v>
                </c:pt>
                <c:pt idx="62">
                  <c:v>733.93359375</c:v>
                </c:pt>
                <c:pt idx="63">
                  <c:v>733.6162109375</c:v>
                </c:pt>
                <c:pt idx="64">
                  <c:v>733.4208984375</c:v>
                </c:pt>
                <c:pt idx="65">
                  <c:v>733.4453125</c:v>
                </c:pt>
                <c:pt idx="66">
                  <c:v>733.5185546875</c:v>
                </c:pt>
                <c:pt idx="67">
                  <c:v>733.10345458984375</c:v>
                </c:pt>
                <c:pt idx="68">
                  <c:v>732.76165771484375</c:v>
                </c:pt>
                <c:pt idx="69">
                  <c:v>732.95697021484375</c:v>
                </c:pt>
                <c:pt idx="70">
                  <c:v>732.49310302734375</c:v>
                </c:pt>
                <c:pt idx="71">
                  <c:v>732.00482177734375</c:v>
                </c:pt>
                <c:pt idx="72">
                  <c:v>731.32122802734375</c:v>
                </c:pt>
                <c:pt idx="73">
                  <c:v>730.9061279296875</c:v>
                </c:pt>
                <c:pt idx="74">
                  <c:v>730.5155029296875</c:v>
                </c:pt>
                <c:pt idx="75">
                  <c:v>729.8807373046875</c:v>
                </c:pt>
                <c:pt idx="76">
                  <c:v>729.2459716796875</c:v>
                </c:pt>
                <c:pt idx="77">
                  <c:v>728.68438720703125</c:v>
                </c:pt>
                <c:pt idx="78">
                  <c:v>728.00079345703125</c:v>
                </c:pt>
                <c:pt idx="79">
                  <c:v>727.97637939453125</c:v>
                </c:pt>
                <c:pt idx="80">
                  <c:v>728.85528564453125</c:v>
                </c:pt>
                <c:pt idx="81">
                  <c:v>730.0272216796875</c:v>
                </c:pt>
                <c:pt idx="82">
                  <c:v>732.00482177734375</c:v>
                </c:pt>
                <c:pt idx="83">
                  <c:v>732.61517333984375</c:v>
                </c:pt>
                <c:pt idx="84">
                  <c:v>732.78607177734375</c:v>
                </c:pt>
                <c:pt idx="85">
                  <c:v>733.2744140625</c:v>
                </c:pt>
                <c:pt idx="86">
                  <c:v>733.93359375</c:v>
                </c:pt>
                <c:pt idx="87">
                  <c:v>734.275390625</c:v>
                </c:pt>
                <c:pt idx="88">
                  <c:v>734.03125</c:v>
                </c:pt>
                <c:pt idx="89">
                  <c:v>733.54296875</c:v>
                </c:pt>
                <c:pt idx="90">
                  <c:v>733.25</c:v>
                </c:pt>
                <c:pt idx="91">
                  <c:v>733.15228271484375</c:v>
                </c:pt>
                <c:pt idx="92">
                  <c:v>733.05462646484375</c:v>
                </c:pt>
                <c:pt idx="93">
                  <c:v>733.03021240234375</c:v>
                </c:pt>
                <c:pt idx="94">
                  <c:v>734.763671875</c:v>
                </c:pt>
                <c:pt idx="95">
                  <c:v>736.54595947265625</c:v>
                </c:pt>
                <c:pt idx="96">
                  <c:v>738.0841064453125</c:v>
                </c:pt>
                <c:pt idx="97">
                  <c:v>739.23162841796875</c:v>
                </c:pt>
                <c:pt idx="98">
                  <c:v>739.91522216796875</c:v>
                </c:pt>
                <c:pt idx="99">
                  <c:v>740.11053466796875</c:v>
                </c:pt>
                <c:pt idx="100">
                  <c:v>739.79315185546875</c:v>
                </c:pt>
                <c:pt idx="101">
                  <c:v>739.23162841796875</c:v>
                </c:pt>
                <c:pt idx="102">
                  <c:v>738.4259033203125</c:v>
                </c:pt>
                <c:pt idx="103">
                  <c:v>738.6700439453125</c:v>
                </c:pt>
                <c:pt idx="104">
                  <c:v>743.72393798828125</c:v>
                </c:pt>
                <c:pt idx="105">
                  <c:v>746.0433349609375</c:v>
                </c:pt>
                <c:pt idx="106">
                  <c:v>747.1419677734375</c:v>
                </c:pt>
                <c:pt idx="107">
                  <c:v>747.38616943359375</c:v>
                </c:pt>
                <c:pt idx="108">
                  <c:v>747.19085693359375</c:v>
                </c:pt>
                <c:pt idx="109">
                  <c:v>746.5804443359375</c:v>
                </c:pt>
                <c:pt idx="110">
                  <c:v>745.7503662109375</c:v>
                </c:pt>
                <c:pt idx="111">
                  <c:v>744.77374267578125</c:v>
                </c:pt>
                <c:pt idx="112">
                  <c:v>743.91925048828125</c:v>
                </c:pt>
                <c:pt idx="113">
                  <c:v>742.893798828125</c:v>
                </c:pt>
                <c:pt idx="114">
                  <c:v>741.917236328125</c:v>
                </c:pt>
                <c:pt idx="115">
                  <c:v>740.86737060546875</c:v>
                </c:pt>
                <c:pt idx="116">
                  <c:v>739.81756591796875</c:v>
                </c:pt>
                <c:pt idx="117">
                  <c:v>738.6212158203125</c:v>
                </c:pt>
                <c:pt idx="118">
                  <c:v>737.3516845703125</c:v>
                </c:pt>
                <c:pt idx="119">
                  <c:v>736.10650634765625</c:v>
                </c:pt>
                <c:pt idx="120">
                  <c:v>735.0078125</c:v>
                </c:pt>
                <c:pt idx="121">
                  <c:v>734.2265625</c:v>
                </c:pt>
                <c:pt idx="122">
                  <c:v>733.298828125</c:v>
                </c:pt>
                <c:pt idx="123">
                  <c:v>732.56634521484375</c:v>
                </c:pt>
                <c:pt idx="124">
                  <c:v>731.44329833984375</c:v>
                </c:pt>
                <c:pt idx="125">
                  <c:v>730.4666748046875</c:v>
                </c:pt>
                <c:pt idx="126">
                  <c:v>729.6121826171875</c:v>
                </c:pt>
                <c:pt idx="127">
                  <c:v>729.9295654296875</c:v>
                </c:pt>
                <c:pt idx="128">
                  <c:v>730.5887451171875</c:v>
                </c:pt>
                <c:pt idx="129">
                  <c:v>731.0526123046875</c:v>
                </c:pt>
                <c:pt idx="130">
                  <c:v>730.4422607421875</c:v>
                </c:pt>
                <c:pt idx="131">
                  <c:v>729.4656982421875</c:v>
                </c:pt>
                <c:pt idx="132">
                  <c:v>727.90313720703125</c:v>
                </c:pt>
                <c:pt idx="133">
                  <c:v>726.950927734375</c:v>
                </c:pt>
                <c:pt idx="134">
                  <c:v>725.534912109375</c:v>
                </c:pt>
                <c:pt idx="135">
                  <c:v>724.02117919921875</c:v>
                </c:pt>
                <c:pt idx="136">
                  <c:v>722.3365478515625</c:v>
                </c:pt>
                <c:pt idx="137">
                  <c:v>720.79840087890625</c:v>
                </c:pt>
                <c:pt idx="138">
                  <c:v>719.69976806640625</c:v>
                </c:pt>
                <c:pt idx="139">
                  <c:v>718.52783203125</c:v>
                </c:pt>
                <c:pt idx="140">
                  <c:v>717.18499755859375</c:v>
                </c:pt>
                <c:pt idx="141">
                  <c:v>716.11077880859375</c:v>
                </c:pt>
                <c:pt idx="142">
                  <c:v>715.76898193359375</c:v>
                </c:pt>
                <c:pt idx="143">
                  <c:v>716.35491943359375</c:v>
                </c:pt>
                <c:pt idx="144">
                  <c:v>717.99072265625</c:v>
                </c:pt>
                <c:pt idx="145">
                  <c:v>719.82183837890625</c:v>
                </c:pt>
                <c:pt idx="146">
                  <c:v>720.06597900390625</c:v>
                </c:pt>
                <c:pt idx="147">
                  <c:v>720.89605712890625</c:v>
                </c:pt>
                <c:pt idx="148">
                  <c:v>721.7750244140625</c:v>
                </c:pt>
                <c:pt idx="149">
                  <c:v>722.2877197265625</c:v>
                </c:pt>
                <c:pt idx="150">
                  <c:v>722.5806884765625</c:v>
                </c:pt>
                <c:pt idx="151">
                  <c:v>722.1656494140625</c:v>
                </c:pt>
                <c:pt idx="152">
                  <c:v>721.5797119140625</c:v>
                </c:pt>
                <c:pt idx="153">
                  <c:v>720.99371337890625</c:v>
                </c:pt>
                <c:pt idx="154">
                  <c:v>720.35894775390625</c:v>
                </c:pt>
                <c:pt idx="155">
                  <c:v>719.96832275390625</c:v>
                </c:pt>
                <c:pt idx="156">
                  <c:v>719.72418212890625</c:v>
                </c:pt>
                <c:pt idx="157">
                  <c:v>719.69976806640625</c:v>
                </c:pt>
                <c:pt idx="158">
                  <c:v>718.47900390625</c:v>
                </c:pt>
                <c:pt idx="159">
                  <c:v>717.42919921875</c:v>
                </c:pt>
                <c:pt idx="160">
                  <c:v>716.37933349609375</c:v>
                </c:pt>
                <c:pt idx="161">
                  <c:v>715.59808349609375</c:v>
                </c:pt>
                <c:pt idx="162">
                  <c:v>714.9144287109375</c:v>
                </c:pt>
                <c:pt idx="163">
                  <c:v>714.6214599609375</c:v>
                </c:pt>
                <c:pt idx="164">
                  <c:v>714.0599365234375</c:v>
                </c:pt>
                <c:pt idx="165">
                  <c:v>713.4984130859375</c:v>
                </c:pt>
                <c:pt idx="166">
                  <c:v>712.88800048828125</c:v>
                </c:pt>
                <c:pt idx="167">
                  <c:v>712.42413330078125</c:v>
                </c:pt>
                <c:pt idx="168">
                  <c:v>711.78936767578125</c:v>
                </c:pt>
                <c:pt idx="169">
                  <c:v>711.105712890625</c:v>
                </c:pt>
                <c:pt idx="170">
                  <c:v>710.788330078125</c:v>
                </c:pt>
                <c:pt idx="171">
                  <c:v>710.495361328125</c:v>
                </c:pt>
                <c:pt idx="172">
                  <c:v>710.226806640625</c:v>
                </c:pt>
                <c:pt idx="173">
                  <c:v>709.909423828125</c:v>
                </c:pt>
                <c:pt idx="174">
                  <c:v>709.592041015625</c:v>
                </c:pt>
                <c:pt idx="175">
                  <c:v>709.372314453125</c:v>
                </c:pt>
                <c:pt idx="176">
                  <c:v>709.03045654296875</c:v>
                </c:pt>
                <c:pt idx="177">
                  <c:v>708.76190185546875</c:v>
                </c:pt>
                <c:pt idx="178">
                  <c:v>708.49334716796875</c:v>
                </c:pt>
                <c:pt idx="179">
                  <c:v>708.22479248046875</c:v>
                </c:pt>
                <c:pt idx="180">
                  <c:v>707.88299560546875</c:v>
                </c:pt>
                <c:pt idx="181">
                  <c:v>707.56561279296875</c:v>
                </c:pt>
                <c:pt idx="182">
                  <c:v>707.1505126953125</c:v>
                </c:pt>
                <c:pt idx="183">
                  <c:v>706.8087158203125</c:v>
                </c:pt>
                <c:pt idx="184">
                  <c:v>706.3692626953125</c:v>
                </c:pt>
                <c:pt idx="185">
                  <c:v>706.1983642578125</c:v>
                </c:pt>
                <c:pt idx="186">
                  <c:v>705.7833251953125</c:v>
                </c:pt>
                <c:pt idx="187">
                  <c:v>705.2950439453125</c:v>
                </c:pt>
                <c:pt idx="188">
                  <c:v>705.05084228515625</c:v>
                </c:pt>
                <c:pt idx="189">
                  <c:v>705.05084228515625</c:v>
                </c:pt>
                <c:pt idx="190">
                  <c:v>704.48931884765625</c:v>
                </c:pt>
                <c:pt idx="191">
                  <c:v>703.87896728515625</c:v>
                </c:pt>
                <c:pt idx="192">
                  <c:v>703.1708984375</c:v>
                </c:pt>
                <c:pt idx="193">
                  <c:v>702.12109375</c:v>
                </c:pt>
                <c:pt idx="194">
                  <c:v>701.24212646484375</c:v>
                </c:pt>
                <c:pt idx="195">
                  <c:v>700.36322021484375</c:v>
                </c:pt>
                <c:pt idx="196">
                  <c:v>699.65521240234375</c:v>
                </c:pt>
                <c:pt idx="197">
                  <c:v>699.67962646484375</c:v>
                </c:pt>
                <c:pt idx="198">
                  <c:v>699.89935302734375</c:v>
                </c:pt>
                <c:pt idx="199">
                  <c:v>700.41204833984375</c:v>
                </c:pt>
                <c:pt idx="200">
                  <c:v>700.92474365234375</c:v>
                </c:pt>
                <c:pt idx="201">
                  <c:v>701.3642578125</c:v>
                </c:pt>
                <c:pt idx="202">
                  <c:v>701.92578125</c:v>
                </c:pt>
                <c:pt idx="203">
                  <c:v>702.755859375</c:v>
                </c:pt>
                <c:pt idx="204">
                  <c:v>703.1708984375</c:v>
                </c:pt>
                <c:pt idx="205">
                  <c:v>704.24517822265625</c:v>
                </c:pt>
                <c:pt idx="206">
                  <c:v>704.73345947265625</c:v>
                </c:pt>
                <c:pt idx="207">
                  <c:v>705.24615478515625</c:v>
                </c:pt>
                <c:pt idx="208">
                  <c:v>705.4659423828125</c:v>
                </c:pt>
                <c:pt idx="209">
                  <c:v>705.5880126953125</c:v>
                </c:pt>
                <c:pt idx="210">
                  <c:v>705.3927001953125</c:v>
                </c:pt>
                <c:pt idx="211">
                  <c:v>706.1251220703125</c:v>
                </c:pt>
                <c:pt idx="212">
                  <c:v>706.9063720703125</c:v>
                </c:pt>
                <c:pt idx="213">
                  <c:v>707.83416748046875</c:v>
                </c:pt>
                <c:pt idx="214">
                  <c:v>708.24920654296875</c:v>
                </c:pt>
                <c:pt idx="215">
                  <c:v>708.71307373046875</c:v>
                </c:pt>
                <c:pt idx="216">
                  <c:v>709.421142578125</c:v>
                </c:pt>
                <c:pt idx="217">
                  <c:v>710.055908203125</c:v>
                </c:pt>
                <c:pt idx="218">
                  <c:v>711.081298828125</c:v>
                </c:pt>
                <c:pt idx="219">
                  <c:v>711.83819580078125</c:v>
                </c:pt>
                <c:pt idx="220">
                  <c:v>712.52178955078125</c:v>
                </c:pt>
                <c:pt idx="221">
                  <c:v>712.20440673828125</c:v>
                </c:pt>
                <c:pt idx="222">
                  <c:v>712.27764892578125</c:v>
                </c:pt>
                <c:pt idx="223">
                  <c:v>712.54620361328125</c:v>
                </c:pt>
                <c:pt idx="224">
                  <c:v>713.15655517578125</c:v>
                </c:pt>
                <c:pt idx="225">
                  <c:v>713.9378662109375</c:v>
                </c:pt>
                <c:pt idx="226">
                  <c:v>715.0609130859375</c:v>
                </c:pt>
                <c:pt idx="227">
                  <c:v>716.42816162109375</c:v>
                </c:pt>
                <c:pt idx="228">
                  <c:v>717.50244140625</c:v>
                </c:pt>
                <c:pt idx="229">
                  <c:v>718.77197265625</c:v>
                </c:pt>
                <c:pt idx="230">
                  <c:v>719.52886962890625</c:v>
                </c:pt>
                <c:pt idx="231">
                  <c:v>719.96832275390625</c:v>
                </c:pt>
                <c:pt idx="232">
                  <c:v>720.18804931640625</c:v>
                </c:pt>
                <c:pt idx="233">
                  <c:v>720.43218994140625</c:v>
                </c:pt>
                <c:pt idx="234">
                  <c:v>721.04254150390625</c:v>
                </c:pt>
                <c:pt idx="235">
                  <c:v>721.06695556640625</c:v>
                </c:pt>
                <c:pt idx="236">
                  <c:v>721.5308837890625</c:v>
                </c:pt>
                <c:pt idx="237">
                  <c:v>721.7506103515625</c:v>
                </c:pt>
                <c:pt idx="238">
                  <c:v>722.5074462890625</c:v>
                </c:pt>
                <c:pt idx="239">
                  <c:v>723.53289794921875</c:v>
                </c:pt>
                <c:pt idx="240">
                  <c:v>724.11883544921875</c:v>
                </c:pt>
                <c:pt idx="241">
                  <c:v>725.02215576171875</c:v>
                </c:pt>
                <c:pt idx="242">
                  <c:v>725.730224609375</c:v>
                </c:pt>
                <c:pt idx="243">
                  <c:v>726.731201171875</c:v>
                </c:pt>
                <c:pt idx="244">
                  <c:v>728.24493408203125</c:v>
                </c:pt>
                <c:pt idx="245">
                  <c:v>730.1737060546875</c:v>
                </c:pt>
                <c:pt idx="246">
                  <c:v>731.66302490234375</c:v>
                </c:pt>
                <c:pt idx="247">
                  <c:v>733.00579833984375</c:v>
                </c:pt>
                <c:pt idx="248">
                  <c:v>733.884765625</c:v>
                </c:pt>
                <c:pt idx="249">
                  <c:v>734.6416015625</c:v>
                </c:pt>
                <c:pt idx="250">
                  <c:v>735.056640625</c:v>
                </c:pt>
                <c:pt idx="251">
                  <c:v>735.0810546875</c:v>
                </c:pt>
                <c:pt idx="252">
                  <c:v>735.49615478515625</c:v>
                </c:pt>
                <c:pt idx="253">
                  <c:v>735.54498291015625</c:v>
                </c:pt>
                <c:pt idx="254">
                  <c:v>735.91119384765625</c:v>
                </c:pt>
                <c:pt idx="255">
                  <c:v>736.54595947265625</c:v>
                </c:pt>
                <c:pt idx="256">
                  <c:v>737.6202392578125</c:v>
                </c:pt>
                <c:pt idx="257">
                  <c:v>738.4503173828125</c:v>
                </c:pt>
                <c:pt idx="258">
                  <c:v>739.40252685546875</c:v>
                </c:pt>
                <c:pt idx="259">
                  <c:v>739.76873779296875</c:v>
                </c:pt>
                <c:pt idx="260">
                  <c:v>740.20819091796875</c:v>
                </c:pt>
                <c:pt idx="261">
                  <c:v>740.91619873046875</c:v>
                </c:pt>
                <c:pt idx="262">
                  <c:v>741.551025390625</c:v>
                </c:pt>
                <c:pt idx="263">
                  <c:v>742.014892578125</c:v>
                </c:pt>
                <c:pt idx="264">
                  <c:v>742.625244140625</c:v>
                </c:pt>
                <c:pt idx="265">
                  <c:v>743.35772705078125</c:v>
                </c:pt>
                <c:pt idx="266">
                  <c:v>743.96807861328125</c:v>
                </c:pt>
                <c:pt idx="267">
                  <c:v>744.35870361328125</c:v>
                </c:pt>
                <c:pt idx="268">
                  <c:v>744.67608642578125</c:v>
                </c:pt>
                <c:pt idx="269">
                  <c:v>745.01788330078125</c:v>
                </c:pt>
                <c:pt idx="270">
                  <c:v>744.94464111328125</c:v>
                </c:pt>
                <c:pt idx="271">
                  <c:v>744.99346923828125</c:v>
                </c:pt>
                <c:pt idx="272">
                  <c:v>744.96905517578125</c:v>
                </c:pt>
                <c:pt idx="273">
                  <c:v>745.13995361328125</c:v>
                </c:pt>
                <c:pt idx="274">
                  <c:v>745.09112548828125</c:v>
                </c:pt>
                <c:pt idx="275">
                  <c:v>745.3109130859375</c:v>
                </c:pt>
                <c:pt idx="276">
                  <c:v>745.4573974609375</c:v>
                </c:pt>
                <c:pt idx="277">
                  <c:v>745.7015380859375</c:v>
                </c:pt>
                <c:pt idx="278">
                  <c:v>745.9945068359375</c:v>
                </c:pt>
                <c:pt idx="279">
                  <c:v>746.2386474609375</c:v>
                </c:pt>
                <c:pt idx="280">
                  <c:v>746.40948486328125</c:v>
                </c:pt>
                <c:pt idx="281">
                  <c:v>746.4339599609375</c:v>
                </c:pt>
                <c:pt idx="282">
                  <c:v>746.6781005859375</c:v>
                </c:pt>
                <c:pt idx="283">
                  <c:v>746.8245849609375</c:v>
                </c:pt>
                <c:pt idx="284">
                  <c:v>746.8489990234375</c:v>
                </c:pt>
                <c:pt idx="285">
                  <c:v>746.7757568359375</c:v>
                </c:pt>
                <c:pt idx="286">
                  <c:v>746.7757568359375</c:v>
                </c:pt>
                <c:pt idx="287">
                  <c:v>746.9222412109375</c:v>
                </c:pt>
                <c:pt idx="288">
                  <c:v>747.1419677734375</c:v>
                </c:pt>
                <c:pt idx="289">
                  <c:v>747.0443115234375</c:v>
                </c:pt>
                <c:pt idx="290">
                  <c:v>747.16644287109375</c:v>
                </c:pt>
                <c:pt idx="291">
                  <c:v>747.0443115234375</c:v>
                </c:pt>
                <c:pt idx="292">
                  <c:v>747.0443115234375</c:v>
                </c:pt>
                <c:pt idx="293">
                  <c:v>747.1175537109375</c:v>
                </c:pt>
                <c:pt idx="294">
                  <c:v>746.9710693359375</c:v>
                </c:pt>
                <c:pt idx="295">
                  <c:v>746.9710693359375</c:v>
                </c:pt>
                <c:pt idx="296">
                  <c:v>746.7757568359375</c:v>
                </c:pt>
                <c:pt idx="297">
                  <c:v>746.6781005859375</c:v>
                </c:pt>
                <c:pt idx="298">
                  <c:v>746.4339599609375</c:v>
                </c:pt>
                <c:pt idx="299">
                  <c:v>746.2142333984375</c:v>
                </c:pt>
                <c:pt idx="300">
                  <c:v>745.5062255859375</c:v>
                </c:pt>
                <c:pt idx="301">
                  <c:v>744.52960205078125</c:v>
                </c:pt>
                <c:pt idx="302">
                  <c:v>743.55303955078125</c:v>
                </c:pt>
                <c:pt idx="303">
                  <c:v>743.015869140625</c:v>
                </c:pt>
                <c:pt idx="304">
                  <c:v>742.552001953125</c:v>
                </c:pt>
                <c:pt idx="305">
                  <c:v>742.136962890625</c:v>
                </c:pt>
                <c:pt idx="306">
                  <c:v>741.673095703125</c:v>
                </c:pt>
                <c:pt idx="307">
                  <c:v>741.355712890625</c:v>
                </c:pt>
                <c:pt idx="308">
                  <c:v>741.08709716796875</c:v>
                </c:pt>
                <c:pt idx="309">
                  <c:v>740.98944091796875</c:v>
                </c:pt>
                <c:pt idx="310">
                  <c:v>740.98944091796875</c:v>
                </c:pt>
                <c:pt idx="311">
                  <c:v>740.79412841796875</c:v>
                </c:pt>
                <c:pt idx="312">
                  <c:v>740.74530029296875</c:v>
                </c:pt>
                <c:pt idx="313">
                  <c:v>740.74530029296875</c:v>
                </c:pt>
                <c:pt idx="314">
                  <c:v>739.32928466796875</c:v>
                </c:pt>
                <c:pt idx="315">
                  <c:v>738.4747314453125</c:v>
                </c:pt>
                <c:pt idx="316">
                  <c:v>737.6202392578125</c:v>
                </c:pt>
                <c:pt idx="317">
                  <c:v>737.00982666015625</c:v>
                </c:pt>
                <c:pt idx="318">
                  <c:v>736.64361572265625</c:v>
                </c:pt>
                <c:pt idx="319">
                  <c:v>736.30181884765625</c:v>
                </c:pt>
                <c:pt idx="320">
                  <c:v>735.83795166015625</c:v>
                </c:pt>
                <c:pt idx="321">
                  <c:v>735.34967041015625</c:v>
                </c:pt>
                <c:pt idx="322">
                  <c:v>734.8857421875</c:v>
                </c:pt>
                <c:pt idx="323">
                  <c:v>734.4951171875</c:v>
                </c:pt>
                <c:pt idx="324">
                  <c:v>734.03125</c:v>
                </c:pt>
                <c:pt idx="325">
                  <c:v>733.6650390625</c:v>
                </c:pt>
                <c:pt idx="326">
                  <c:v>733.15228271484375</c:v>
                </c:pt>
                <c:pt idx="327">
                  <c:v>732.59075927734375</c:v>
                </c:pt>
                <c:pt idx="328">
                  <c:v>732.10247802734375</c:v>
                </c:pt>
                <c:pt idx="329">
                  <c:v>731.63861083984375</c:v>
                </c:pt>
                <c:pt idx="330">
                  <c:v>731.22357177734375</c:v>
                </c:pt>
                <c:pt idx="331">
                  <c:v>730.5399169921875</c:v>
                </c:pt>
                <c:pt idx="332">
                  <c:v>730.1492919921875</c:v>
                </c:pt>
                <c:pt idx="333">
                  <c:v>729.9295654296875</c:v>
                </c:pt>
                <c:pt idx="334">
                  <c:v>729.7098388671875</c:v>
                </c:pt>
                <c:pt idx="335">
                  <c:v>729.3436279296875</c:v>
                </c:pt>
                <c:pt idx="336">
                  <c:v>729.00177001953125</c:v>
                </c:pt>
                <c:pt idx="337">
                  <c:v>728.63555908203125</c:v>
                </c:pt>
                <c:pt idx="338">
                  <c:v>728.46466064453125</c:v>
                </c:pt>
                <c:pt idx="339">
                  <c:v>728.34259033203125</c:v>
                </c:pt>
                <c:pt idx="340">
                  <c:v>728.02520751953125</c:v>
                </c:pt>
                <c:pt idx="341">
                  <c:v>727.68341064453125</c:v>
                </c:pt>
                <c:pt idx="342">
                  <c:v>727.146240234375</c:v>
                </c:pt>
                <c:pt idx="343">
                  <c:v>726.535888671875</c:v>
                </c:pt>
                <c:pt idx="344">
                  <c:v>726.364990234375</c:v>
                </c:pt>
                <c:pt idx="345">
                  <c:v>726.096435546875</c:v>
                </c:pt>
                <c:pt idx="346">
                  <c:v>725.974365234375</c:v>
                </c:pt>
                <c:pt idx="347">
                  <c:v>725.534912109375</c:v>
                </c:pt>
                <c:pt idx="348">
                  <c:v>725.16864013671875</c:v>
                </c:pt>
                <c:pt idx="349">
                  <c:v>724.97332763671875</c:v>
                </c:pt>
                <c:pt idx="350">
                  <c:v>724.75360107421875</c:v>
                </c:pt>
                <c:pt idx="351">
                  <c:v>724.48504638671875</c:v>
                </c:pt>
                <c:pt idx="352">
                  <c:v>724.80242919921875</c:v>
                </c:pt>
                <c:pt idx="353">
                  <c:v>724.90008544921875</c:v>
                </c:pt>
                <c:pt idx="354">
                  <c:v>724.55828857421875</c:v>
                </c:pt>
                <c:pt idx="355">
                  <c:v>724.24090576171875</c:v>
                </c:pt>
                <c:pt idx="356">
                  <c:v>724.26531982421875</c:v>
                </c:pt>
                <c:pt idx="357">
                  <c:v>724.02117919921875</c:v>
                </c:pt>
                <c:pt idx="358">
                  <c:v>723.50848388671875</c:v>
                </c:pt>
                <c:pt idx="359">
                  <c:v>723.28875732421875</c:v>
                </c:pt>
                <c:pt idx="360">
                  <c:v>723.1910400390625</c:v>
                </c:pt>
                <c:pt idx="361">
                  <c:v>722.9224853515625</c:v>
                </c:pt>
                <c:pt idx="362">
                  <c:v>722.7760009765625</c:v>
                </c:pt>
                <c:pt idx="363">
                  <c:v>722.7027587890625</c:v>
                </c:pt>
                <c:pt idx="364">
                  <c:v>722.7271728515625</c:v>
                </c:pt>
              </c:numCache>
            </c:numRef>
          </c:val>
          <c:smooth val="0"/>
          <c:extLst>
            <c:ext xmlns:c16="http://schemas.microsoft.com/office/drawing/2014/chart" uri="{C3380CC4-5D6E-409C-BE32-E72D297353CC}">
              <c16:uniqueId val="{00000006-11F0-49CA-856E-C3055DD35859}"/>
            </c:ext>
          </c:extLst>
        </c:ser>
        <c:ser>
          <c:idx val="5"/>
          <c:order val="5"/>
          <c:tx>
            <c:strRef>
              <c:f>'Reservoir Summary'!$G$2</c:f>
              <c:strCache>
                <c:ptCount val="1"/>
                <c:pt idx="0">
                  <c:v>2022</c:v>
                </c:pt>
              </c:strCache>
            </c:strRef>
          </c:tx>
          <c:spPr>
            <a:ln w="12700" cap="rnd">
              <a:solidFill>
                <a:srgbClr val="FFC000">
                  <a:alpha val="50000"/>
                </a:srgbClr>
              </a:solidFill>
              <a:round/>
            </a:ln>
            <a:effectLst/>
          </c:spPr>
          <c:marker>
            <c:symbol val="none"/>
          </c:marker>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Summary'!$G$3:$G$367</c:f>
              <c:numCache>
                <c:formatCode>General</c:formatCode>
                <c:ptCount val="365"/>
                <c:pt idx="0">
                  <c:v>722.3609619140625</c:v>
                </c:pt>
                <c:pt idx="1">
                  <c:v>722.1656494140625</c:v>
                </c:pt>
                <c:pt idx="2">
                  <c:v>721.9215087890625</c:v>
                </c:pt>
                <c:pt idx="3">
                  <c:v>721.3843994140625</c:v>
                </c:pt>
                <c:pt idx="4">
                  <c:v>720.89605712890625</c:v>
                </c:pt>
                <c:pt idx="5">
                  <c:v>720.55426025390625</c:v>
                </c:pt>
                <c:pt idx="6">
                  <c:v>720.04156494140625</c:v>
                </c:pt>
                <c:pt idx="7">
                  <c:v>719.55328369140625</c:v>
                </c:pt>
                <c:pt idx="8">
                  <c:v>719.33355712890625</c:v>
                </c:pt>
                <c:pt idx="9">
                  <c:v>719.21142578125</c:v>
                </c:pt>
                <c:pt idx="10">
                  <c:v>718.60107421875</c:v>
                </c:pt>
                <c:pt idx="11">
                  <c:v>718.03955078125</c:v>
                </c:pt>
                <c:pt idx="12">
                  <c:v>717.52685546875</c:v>
                </c:pt>
                <c:pt idx="13">
                  <c:v>717.01409912109375</c:v>
                </c:pt>
                <c:pt idx="14">
                  <c:v>716.52581787109375</c:v>
                </c:pt>
                <c:pt idx="15">
                  <c:v>716.42816162109375</c:v>
                </c:pt>
                <c:pt idx="16">
                  <c:v>716.01312255859375</c:v>
                </c:pt>
                <c:pt idx="17">
                  <c:v>715.50042724609375</c:v>
                </c:pt>
                <c:pt idx="18">
                  <c:v>714.9144287109375</c:v>
                </c:pt>
                <c:pt idx="19">
                  <c:v>714.5238037109375</c:v>
                </c:pt>
                <c:pt idx="20">
                  <c:v>714.0599365234375</c:v>
                </c:pt>
                <c:pt idx="21">
                  <c:v>713.6204833984375</c:v>
                </c:pt>
                <c:pt idx="22">
                  <c:v>713.5716552734375</c:v>
                </c:pt>
                <c:pt idx="23">
                  <c:v>713.6693115234375</c:v>
                </c:pt>
                <c:pt idx="24">
                  <c:v>713.5228271484375</c:v>
                </c:pt>
                <c:pt idx="25">
                  <c:v>713.2542724609375</c:v>
                </c:pt>
                <c:pt idx="26">
                  <c:v>713.20538330078125</c:v>
                </c:pt>
                <c:pt idx="27">
                  <c:v>713.8646240234375</c:v>
                </c:pt>
                <c:pt idx="28">
                  <c:v>717.28271484375</c:v>
                </c:pt>
                <c:pt idx="29">
                  <c:v>718.69873046875</c:v>
                </c:pt>
                <c:pt idx="30">
                  <c:v>719.67535400390625</c:v>
                </c:pt>
                <c:pt idx="31">
                  <c:v>719.94390869140625</c:v>
                </c:pt>
                <c:pt idx="32">
                  <c:v>720.16363525390625</c:v>
                </c:pt>
                <c:pt idx="33">
                  <c:v>720.23687744140625</c:v>
                </c:pt>
                <c:pt idx="34">
                  <c:v>720.67633056640625</c:v>
                </c:pt>
                <c:pt idx="35">
                  <c:v>721.4820556640625</c:v>
                </c:pt>
                <c:pt idx="36">
                  <c:v>722.1900634765625</c:v>
                </c:pt>
                <c:pt idx="37">
                  <c:v>722.8004150390625</c:v>
                </c:pt>
                <c:pt idx="38">
                  <c:v>722.9713134765625</c:v>
                </c:pt>
                <c:pt idx="39">
                  <c:v>722.8980712890625</c:v>
                </c:pt>
                <c:pt idx="40">
                  <c:v>722.7760009765625</c:v>
                </c:pt>
                <c:pt idx="41">
                  <c:v>723.43524169921875</c:v>
                </c:pt>
                <c:pt idx="42">
                  <c:v>730.8572998046875</c:v>
                </c:pt>
                <c:pt idx="43">
                  <c:v>737.8155517578125</c:v>
                </c:pt>
                <c:pt idx="44">
                  <c:v>742.039306640625</c:v>
                </c:pt>
                <c:pt idx="45">
                  <c:v>745.11553955078125</c:v>
                </c:pt>
                <c:pt idx="46">
                  <c:v>746.4827880859375</c:v>
                </c:pt>
                <c:pt idx="47">
                  <c:v>747.0931396484375</c:v>
                </c:pt>
                <c:pt idx="48">
                  <c:v>747.16644287109375</c:v>
                </c:pt>
                <c:pt idx="49">
                  <c:v>747.16644287109375</c:v>
                </c:pt>
                <c:pt idx="50">
                  <c:v>746.9222412109375</c:v>
                </c:pt>
                <c:pt idx="51">
                  <c:v>746.4339599609375</c:v>
                </c:pt>
                <c:pt idx="52">
                  <c:v>745.7747802734375</c:v>
                </c:pt>
                <c:pt idx="53">
                  <c:v>744.94464111328125</c:v>
                </c:pt>
                <c:pt idx="54">
                  <c:v>743.96807861328125</c:v>
                </c:pt>
                <c:pt idx="55">
                  <c:v>742.576416015625</c:v>
                </c:pt>
                <c:pt idx="56">
                  <c:v>741.502197265625</c:v>
                </c:pt>
                <c:pt idx="57">
                  <c:v>740.52557373046875</c:v>
                </c:pt>
                <c:pt idx="58">
                  <c:v>740.76971435546875</c:v>
                </c:pt>
                <c:pt idx="59">
                  <c:v>740.67205810546875</c:v>
                </c:pt>
                <c:pt idx="60">
                  <c:v>740.35467529296875</c:v>
                </c:pt>
                <c:pt idx="61">
                  <c:v>739.86639404296875</c:v>
                </c:pt>
                <c:pt idx="62">
                  <c:v>739.1583251953125</c:v>
                </c:pt>
                <c:pt idx="63">
                  <c:v>738.2305908203125</c:v>
                </c:pt>
                <c:pt idx="64">
                  <c:v>737.3516845703125</c:v>
                </c:pt>
                <c:pt idx="65">
                  <c:v>736.52154541015625</c:v>
                </c:pt>
                <c:pt idx="66">
                  <c:v>735.81353759765625</c:v>
                </c:pt>
                <c:pt idx="67">
                  <c:v>735.30084228515625</c:v>
                </c:pt>
                <c:pt idx="68">
                  <c:v>734.71484375</c:v>
                </c:pt>
                <c:pt idx="69">
                  <c:v>734.666015625</c:v>
                </c:pt>
                <c:pt idx="70">
                  <c:v>734.2265625</c:v>
                </c:pt>
                <c:pt idx="71">
                  <c:v>734.2509765625</c:v>
                </c:pt>
                <c:pt idx="72">
                  <c:v>734.6416015625</c:v>
                </c:pt>
                <c:pt idx="73">
                  <c:v>734.568359375</c:v>
                </c:pt>
                <c:pt idx="74">
                  <c:v>734.2265625</c:v>
                </c:pt>
                <c:pt idx="75">
                  <c:v>733.982421875</c:v>
                </c:pt>
                <c:pt idx="76">
                  <c:v>733.54296875</c:v>
                </c:pt>
                <c:pt idx="77">
                  <c:v>732.93255615234375</c:v>
                </c:pt>
                <c:pt idx="78">
                  <c:v>732.83489990234375</c:v>
                </c:pt>
                <c:pt idx="79">
                  <c:v>732.68841552734375</c:v>
                </c:pt>
                <c:pt idx="80">
                  <c:v>732.07806396484375</c:v>
                </c:pt>
                <c:pt idx="81">
                  <c:v>731.90716552734375</c:v>
                </c:pt>
                <c:pt idx="82">
                  <c:v>732.93255615234375</c:v>
                </c:pt>
                <c:pt idx="83">
                  <c:v>733.982421875</c:v>
                </c:pt>
                <c:pt idx="84">
                  <c:v>734.9345703125</c:v>
                </c:pt>
                <c:pt idx="85">
                  <c:v>735.49615478515625</c:v>
                </c:pt>
                <c:pt idx="86">
                  <c:v>735.71588134765625</c:v>
                </c:pt>
                <c:pt idx="87">
                  <c:v>735.056640625</c:v>
                </c:pt>
                <c:pt idx="88">
                  <c:v>734.1533203125</c:v>
                </c:pt>
                <c:pt idx="89">
                  <c:v>733.201171875</c:v>
                </c:pt>
                <c:pt idx="90">
                  <c:v>732.46868896484375</c:v>
                </c:pt>
                <c:pt idx="91">
                  <c:v>731.49212646484375</c:v>
                </c:pt>
                <c:pt idx="92">
                  <c:v>730.6864013671875</c:v>
                </c:pt>
                <c:pt idx="93">
                  <c:v>729.9051513671875</c:v>
                </c:pt>
                <c:pt idx="94">
                  <c:v>729.3192138671875</c:v>
                </c:pt>
                <c:pt idx="95">
                  <c:v>728.61114501953125</c:v>
                </c:pt>
                <c:pt idx="96">
                  <c:v>728.09844970703125</c:v>
                </c:pt>
                <c:pt idx="97">
                  <c:v>729.9539794921875</c:v>
                </c:pt>
                <c:pt idx="98">
                  <c:v>733.4208984375</c:v>
                </c:pt>
                <c:pt idx="99">
                  <c:v>736.03326416015625</c:v>
                </c:pt>
                <c:pt idx="100">
                  <c:v>736.83892822265625</c:v>
                </c:pt>
                <c:pt idx="101">
                  <c:v>737.15631103515625</c:v>
                </c:pt>
                <c:pt idx="102">
                  <c:v>737.5225830078125</c:v>
                </c:pt>
                <c:pt idx="103">
                  <c:v>739.89080810546875</c:v>
                </c:pt>
                <c:pt idx="104">
                  <c:v>742.161376953125</c:v>
                </c:pt>
                <c:pt idx="105">
                  <c:v>743.50421142578125</c:v>
                </c:pt>
                <c:pt idx="106">
                  <c:v>744.09014892578125</c:v>
                </c:pt>
                <c:pt idx="107">
                  <c:v>744.13897705078125</c:v>
                </c:pt>
                <c:pt idx="108">
                  <c:v>744.06573486328125</c:v>
                </c:pt>
                <c:pt idx="109">
                  <c:v>744.06573486328125</c:v>
                </c:pt>
                <c:pt idx="110">
                  <c:v>743.82159423828125</c:v>
                </c:pt>
                <c:pt idx="111">
                  <c:v>744.09014892578125</c:v>
                </c:pt>
                <c:pt idx="112">
                  <c:v>744.70050048828125</c:v>
                </c:pt>
                <c:pt idx="113">
                  <c:v>744.82257080078125</c:v>
                </c:pt>
                <c:pt idx="114">
                  <c:v>744.57843017578125</c:v>
                </c:pt>
                <c:pt idx="115">
                  <c:v>744.16339111328125</c:v>
                </c:pt>
                <c:pt idx="116">
                  <c:v>743.69952392578125</c:v>
                </c:pt>
                <c:pt idx="117">
                  <c:v>743.137939453125</c:v>
                </c:pt>
                <c:pt idx="118">
                  <c:v>742.405517578125</c:v>
                </c:pt>
                <c:pt idx="119">
                  <c:v>741.380126953125</c:v>
                </c:pt>
                <c:pt idx="120">
                  <c:v>740.42791748046875</c:v>
                </c:pt>
                <c:pt idx="121">
                  <c:v>739.52459716796875</c:v>
                </c:pt>
                <c:pt idx="122">
                  <c:v>738.6212158203125</c:v>
                </c:pt>
                <c:pt idx="123">
                  <c:v>737.5958251953125</c:v>
                </c:pt>
                <c:pt idx="124">
                  <c:v>736.39947509765625</c:v>
                </c:pt>
                <c:pt idx="125">
                  <c:v>735.1787109375</c:v>
                </c:pt>
                <c:pt idx="126">
                  <c:v>734.03125</c:v>
                </c:pt>
                <c:pt idx="127">
                  <c:v>733.201171875</c:v>
                </c:pt>
                <c:pt idx="128">
                  <c:v>732.20013427734375</c:v>
                </c:pt>
                <c:pt idx="129">
                  <c:v>731.46771240234375</c:v>
                </c:pt>
                <c:pt idx="130">
                  <c:v>730.4422607421875</c:v>
                </c:pt>
                <c:pt idx="131">
                  <c:v>729.8074951171875</c:v>
                </c:pt>
                <c:pt idx="132">
                  <c:v>729.05059814453125</c:v>
                </c:pt>
                <c:pt idx="133">
                  <c:v>728.65997314453125</c:v>
                </c:pt>
                <c:pt idx="134">
                  <c:v>728.61114501953125</c:v>
                </c:pt>
                <c:pt idx="135">
                  <c:v>728.29376220703125</c:v>
                </c:pt>
                <c:pt idx="136">
                  <c:v>728.26934814453125</c:v>
                </c:pt>
                <c:pt idx="137">
                  <c:v>728.00079345703125</c:v>
                </c:pt>
                <c:pt idx="138">
                  <c:v>727.70782470703125</c:v>
                </c:pt>
                <c:pt idx="139">
                  <c:v>727.29278564453125</c:v>
                </c:pt>
                <c:pt idx="140">
                  <c:v>726.877685546875</c:v>
                </c:pt>
                <c:pt idx="141">
                  <c:v>726.560302734375</c:v>
                </c:pt>
                <c:pt idx="142">
                  <c:v>726.462646484375</c:v>
                </c:pt>
                <c:pt idx="143">
                  <c:v>726.072021484375</c:v>
                </c:pt>
                <c:pt idx="144">
                  <c:v>724.94891357421875</c:v>
                </c:pt>
                <c:pt idx="145">
                  <c:v>723.70379638671875</c:v>
                </c:pt>
                <c:pt idx="146">
                  <c:v>722.3365478515625</c:v>
                </c:pt>
                <c:pt idx="147">
                  <c:v>721.21343994140625</c:v>
                </c:pt>
                <c:pt idx="148">
                  <c:v>720.26129150390625</c:v>
                </c:pt>
                <c:pt idx="149">
                  <c:v>719.57769775390625</c:v>
                </c:pt>
                <c:pt idx="150">
                  <c:v>721.7017822265625</c:v>
                </c:pt>
                <c:pt idx="151">
                  <c:v>728.24493408203125</c:v>
                </c:pt>
                <c:pt idx="152">
                  <c:v>732.90814208984375</c:v>
                </c:pt>
                <c:pt idx="153">
                  <c:v>735.56939697265625</c:v>
                </c:pt>
                <c:pt idx="154">
                  <c:v>737.1807861328125</c:v>
                </c:pt>
                <c:pt idx="155">
                  <c:v>738.4014892578125</c:v>
                </c:pt>
                <c:pt idx="156">
                  <c:v>738.8165283203125</c:v>
                </c:pt>
                <c:pt idx="157">
                  <c:v>739.0850830078125</c:v>
                </c:pt>
                <c:pt idx="158">
                  <c:v>739.1583251953125</c:v>
                </c:pt>
                <c:pt idx="159">
                  <c:v>738.5968017578125</c:v>
                </c:pt>
                <c:pt idx="160">
                  <c:v>738.1329345703125</c:v>
                </c:pt>
                <c:pt idx="161">
                  <c:v>737.13189697265625</c:v>
                </c:pt>
                <c:pt idx="162">
                  <c:v>736.20416259765625</c:v>
                </c:pt>
                <c:pt idx="163">
                  <c:v>735.34967041015625</c:v>
                </c:pt>
                <c:pt idx="164">
                  <c:v>734.5439453125</c:v>
                </c:pt>
                <c:pt idx="165">
                  <c:v>733.5673828125</c:v>
                </c:pt>
                <c:pt idx="166">
                  <c:v>732.85931396484375</c:v>
                </c:pt>
                <c:pt idx="167">
                  <c:v>732.00482177734375</c:v>
                </c:pt>
                <c:pt idx="168">
                  <c:v>731.63861083984375</c:v>
                </c:pt>
                <c:pt idx="169">
                  <c:v>731.76068115234375</c:v>
                </c:pt>
                <c:pt idx="170">
                  <c:v>731.73626708984375</c:v>
                </c:pt>
                <c:pt idx="171">
                  <c:v>731.54095458984375</c:v>
                </c:pt>
                <c:pt idx="172">
                  <c:v>731.29681396484375</c:v>
                </c:pt>
                <c:pt idx="173">
                  <c:v>731.19915771484375</c:v>
                </c:pt>
                <c:pt idx="174">
                  <c:v>731.44329833984375</c:v>
                </c:pt>
                <c:pt idx="175">
                  <c:v>731.66302490234375</c:v>
                </c:pt>
                <c:pt idx="176">
                  <c:v>732.12689208984375</c:v>
                </c:pt>
                <c:pt idx="177">
                  <c:v>732.24896240234375</c:v>
                </c:pt>
                <c:pt idx="178">
                  <c:v>732.39544677734375</c:v>
                </c:pt>
                <c:pt idx="179">
                  <c:v>732.66400146484375</c:v>
                </c:pt>
                <c:pt idx="180">
                  <c:v>732.93255615234375</c:v>
                </c:pt>
                <c:pt idx="181">
                  <c:v>733.10345458984375</c:v>
                </c:pt>
                <c:pt idx="182">
                  <c:v>733.2255859375</c:v>
                </c:pt>
                <c:pt idx="183">
                  <c:v>733.3232421875</c:v>
                </c:pt>
                <c:pt idx="184">
                  <c:v>733.12786865234375</c:v>
                </c:pt>
                <c:pt idx="185">
                  <c:v>733.201171875</c:v>
                </c:pt>
                <c:pt idx="186">
                  <c:v>733.3232421875</c:v>
                </c:pt>
                <c:pt idx="187">
                  <c:v>732.83489990234375</c:v>
                </c:pt>
                <c:pt idx="188">
                  <c:v>731.93157958984375</c:v>
                </c:pt>
                <c:pt idx="189">
                  <c:v>731.90716552734375</c:v>
                </c:pt>
                <c:pt idx="190">
                  <c:v>732.00482177734375</c:v>
                </c:pt>
                <c:pt idx="191">
                  <c:v>731.76068115234375</c:v>
                </c:pt>
                <c:pt idx="192">
                  <c:v>731.0037841796875</c:v>
                </c:pt>
                <c:pt idx="193">
                  <c:v>729.6854248046875</c:v>
                </c:pt>
                <c:pt idx="194">
                  <c:v>728.24493408203125</c:v>
                </c:pt>
                <c:pt idx="195">
                  <c:v>726.755615234375</c:v>
                </c:pt>
                <c:pt idx="196">
                  <c:v>725.266357421875</c:v>
                </c:pt>
                <c:pt idx="197">
                  <c:v>724.28973388671875</c:v>
                </c:pt>
                <c:pt idx="198">
                  <c:v>722.8736572265625</c:v>
                </c:pt>
                <c:pt idx="199">
                  <c:v>721.4820556640625</c:v>
                </c:pt>
                <c:pt idx="200">
                  <c:v>720.06597900390625</c:v>
                </c:pt>
                <c:pt idx="201">
                  <c:v>718.55224609375</c:v>
                </c:pt>
                <c:pt idx="202">
                  <c:v>717.35595703125</c:v>
                </c:pt>
                <c:pt idx="203">
                  <c:v>716.18402099609375</c:v>
                </c:pt>
                <c:pt idx="204">
                  <c:v>715.1585693359375</c:v>
                </c:pt>
                <c:pt idx="205">
                  <c:v>715.1829833984375</c:v>
                </c:pt>
                <c:pt idx="206">
                  <c:v>714.6458740234375</c:v>
                </c:pt>
                <c:pt idx="207">
                  <c:v>714.6702880859375</c:v>
                </c:pt>
                <c:pt idx="208">
                  <c:v>714.2064208984375</c:v>
                </c:pt>
                <c:pt idx="209">
                  <c:v>713.7913818359375</c:v>
                </c:pt>
                <c:pt idx="210">
                  <c:v>713.4739990234375</c:v>
                </c:pt>
                <c:pt idx="211">
                  <c:v>713.3763427734375</c:v>
                </c:pt>
                <c:pt idx="212">
                  <c:v>713.9134521484375</c:v>
                </c:pt>
                <c:pt idx="213">
                  <c:v>713.9622802734375</c:v>
                </c:pt>
                <c:pt idx="214">
                  <c:v>714.2064208984375</c:v>
                </c:pt>
                <c:pt idx="215">
                  <c:v>713.6448974609375</c:v>
                </c:pt>
                <c:pt idx="216">
                  <c:v>713.5472412109375</c:v>
                </c:pt>
                <c:pt idx="217">
                  <c:v>714.2308349609375</c:v>
                </c:pt>
                <c:pt idx="218">
                  <c:v>717.28271484375</c:v>
                </c:pt>
                <c:pt idx="219">
                  <c:v>719.89508056640625</c:v>
                </c:pt>
                <c:pt idx="220">
                  <c:v>721.2379150390625</c:v>
                </c:pt>
                <c:pt idx="221">
                  <c:v>722.2877197265625</c:v>
                </c:pt>
                <c:pt idx="222">
                  <c:v>722.8004150390625</c:v>
                </c:pt>
                <c:pt idx="223">
                  <c:v>723.28875732421875</c:v>
                </c:pt>
                <c:pt idx="224">
                  <c:v>723.0933837890625</c:v>
                </c:pt>
                <c:pt idx="225">
                  <c:v>723.43524169921875</c:v>
                </c:pt>
                <c:pt idx="226">
                  <c:v>723.75262451171875</c:v>
                </c:pt>
                <c:pt idx="227">
                  <c:v>724.28973388671875</c:v>
                </c:pt>
                <c:pt idx="228">
                  <c:v>725.09539794921875</c:v>
                </c:pt>
                <c:pt idx="229">
                  <c:v>725.681396484375</c:v>
                </c:pt>
                <c:pt idx="230">
                  <c:v>726.804443359375</c:v>
                </c:pt>
                <c:pt idx="231">
                  <c:v>727.048583984375</c:v>
                </c:pt>
                <c:pt idx="232">
                  <c:v>727.170654296875</c:v>
                </c:pt>
                <c:pt idx="233">
                  <c:v>727.58575439453125</c:v>
                </c:pt>
                <c:pt idx="234">
                  <c:v>727.63458251953125</c:v>
                </c:pt>
                <c:pt idx="235">
                  <c:v>727.31719970703125</c:v>
                </c:pt>
                <c:pt idx="236">
                  <c:v>727.36602783203125</c:v>
                </c:pt>
                <c:pt idx="237">
                  <c:v>727.26837158203125</c:v>
                </c:pt>
                <c:pt idx="238">
                  <c:v>728.07403564453125</c:v>
                </c:pt>
                <c:pt idx="239">
                  <c:v>729.12384033203125</c:v>
                </c:pt>
                <c:pt idx="240">
                  <c:v>730.6375732421875</c:v>
                </c:pt>
                <c:pt idx="241">
                  <c:v>731.51654052734375</c:v>
                </c:pt>
                <c:pt idx="242">
                  <c:v>732.12689208984375</c:v>
                </c:pt>
                <c:pt idx="243">
                  <c:v>732.37103271484375</c:v>
                </c:pt>
                <c:pt idx="244">
                  <c:v>732.76165771484375</c:v>
                </c:pt>
                <c:pt idx="245">
                  <c:v>733.3720703125</c:v>
                </c:pt>
                <c:pt idx="246">
                  <c:v>733.8359375</c:v>
                </c:pt>
                <c:pt idx="247">
                  <c:v>734.91015625</c:v>
                </c:pt>
                <c:pt idx="248">
                  <c:v>736.37506103515625</c:v>
                </c:pt>
                <c:pt idx="249">
                  <c:v>736.61920166015625</c:v>
                </c:pt>
                <c:pt idx="250">
                  <c:v>737.03424072265625</c:v>
                </c:pt>
                <c:pt idx="251">
                  <c:v>737.3272705078125</c:v>
                </c:pt>
                <c:pt idx="252">
                  <c:v>738.5235595703125</c:v>
                </c:pt>
                <c:pt idx="253">
                  <c:v>739.91522216796875</c:v>
                </c:pt>
                <c:pt idx="254">
                  <c:v>742.600830078125</c:v>
                </c:pt>
                <c:pt idx="255">
                  <c:v>744.04132080078125</c:v>
                </c:pt>
                <c:pt idx="256">
                  <c:v>745.4818115234375</c:v>
                </c:pt>
                <c:pt idx="257">
                  <c:v>746.1654052734375</c:v>
                </c:pt>
                <c:pt idx="258">
                  <c:v>746.5560302734375</c:v>
                </c:pt>
                <c:pt idx="259">
                  <c:v>746.9222412109375</c:v>
                </c:pt>
                <c:pt idx="260">
                  <c:v>747.50823974609375</c:v>
                </c:pt>
                <c:pt idx="261">
                  <c:v>748.19183349609375</c:v>
                </c:pt>
                <c:pt idx="262">
                  <c:v>748.24066162109375</c:v>
                </c:pt>
                <c:pt idx="263">
                  <c:v>748.28948974609375</c:v>
                </c:pt>
                <c:pt idx="264">
                  <c:v>748.36273193359375</c:v>
                </c:pt>
                <c:pt idx="265">
                  <c:v>748.53363037109375</c:v>
                </c:pt>
                <c:pt idx="266">
                  <c:v>748.41156005859375</c:v>
                </c:pt>
                <c:pt idx="267">
                  <c:v>748.31390380859375</c:v>
                </c:pt>
                <c:pt idx="268">
                  <c:v>748.24066162109375</c:v>
                </c:pt>
                <c:pt idx="269">
                  <c:v>747.97210693359375</c:v>
                </c:pt>
                <c:pt idx="270">
                  <c:v>748.14300537109375</c:v>
                </c:pt>
                <c:pt idx="271">
                  <c:v>748.16741943359375</c:v>
                </c:pt>
                <c:pt idx="272">
                  <c:v>747.87445068359375</c:v>
                </c:pt>
                <c:pt idx="273">
                  <c:v>747.63031005859375</c:v>
                </c:pt>
                <c:pt idx="274">
                  <c:v>747.48382568359375</c:v>
                </c:pt>
                <c:pt idx="275">
                  <c:v>747.77679443359375</c:v>
                </c:pt>
                <c:pt idx="276">
                  <c:v>747.77679443359375</c:v>
                </c:pt>
                <c:pt idx="277">
                  <c:v>746.9222412109375</c:v>
                </c:pt>
                <c:pt idx="278">
                  <c:v>745.8724365234375</c:v>
                </c:pt>
                <c:pt idx="279">
                  <c:v>745.3841552734375</c:v>
                </c:pt>
                <c:pt idx="280">
                  <c:v>744.74932861328125</c:v>
                </c:pt>
                <c:pt idx="281">
                  <c:v>744.60284423828125</c:v>
                </c:pt>
                <c:pt idx="282">
                  <c:v>744.18780517578125</c:v>
                </c:pt>
                <c:pt idx="283">
                  <c:v>743.69952392578125</c:v>
                </c:pt>
                <c:pt idx="284">
                  <c:v>743.47979736328125</c:v>
                </c:pt>
                <c:pt idx="285">
                  <c:v>743.62628173828125</c:v>
                </c:pt>
                <c:pt idx="286">
                  <c:v>743.91925048828125</c:v>
                </c:pt>
                <c:pt idx="287">
                  <c:v>744.28546142578125</c:v>
                </c:pt>
                <c:pt idx="288">
                  <c:v>744.48077392578125</c:v>
                </c:pt>
                <c:pt idx="289">
                  <c:v>745.01788330078125</c:v>
                </c:pt>
                <c:pt idx="290">
                  <c:v>744.87139892578125</c:v>
                </c:pt>
                <c:pt idx="291">
                  <c:v>745.11553955078125</c:v>
                </c:pt>
                <c:pt idx="292">
                  <c:v>745.2864990234375</c:v>
                </c:pt>
                <c:pt idx="293">
                  <c:v>745.5794677734375</c:v>
                </c:pt>
                <c:pt idx="294">
                  <c:v>745.9456787109375</c:v>
                </c:pt>
                <c:pt idx="295">
                  <c:v>746.2386474609375</c:v>
                </c:pt>
                <c:pt idx="296">
                  <c:v>746.4095458984375</c:v>
                </c:pt>
                <c:pt idx="297">
                  <c:v>746.5072021484375</c:v>
                </c:pt>
                <c:pt idx="298">
                  <c:v>746.5072021484375</c:v>
                </c:pt>
                <c:pt idx="299">
                  <c:v>746.7025146484375</c:v>
                </c:pt>
                <c:pt idx="300">
                  <c:v>746.6292724609375</c:v>
                </c:pt>
                <c:pt idx="301">
                  <c:v>746.7025146484375</c:v>
                </c:pt>
                <c:pt idx="302">
                  <c:v>746.2630615234375</c:v>
                </c:pt>
                <c:pt idx="303">
                  <c:v>746.1898193359375</c:v>
                </c:pt>
                <c:pt idx="304">
                  <c:v>745.7015380859375</c:v>
                </c:pt>
                <c:pt idx="305">
                  <c:v>745.1888427734375</c:v>
                </c:pt>
                <c:pt idx="306">
                  <c:v>744.43194580078125</c:v>
                </c:pt>
                <c:pt idx="307">
                  <c:v>744.21221923828125</c:v>
                </c:pt>
                <c:pt idx="308">
                  <c:v>743.72393798828125</c:v>
                </c:pt>
                <c:pt idx="309">
                  <c:v>743.113525390625</c:v>
                </c:pt>
                <c:pt idx="310">
                  <c:v>742.869384765625</c:v>
                </c:pt>
                <c:pt idx="311">
                  <c:v>742.112548828125</c:v>
                </c:pt>
                <c:pt idx="312">
                  <c:v>741.380126953125</c:v>
                </c:pt>
                <c:pt idx="313">
                  <c:v>740.84295654296875</c:v>
                </c:pt>
                <c:pt idx="314">
                  <c:v>740.40350341796875</c:v>
                </c:pt>
                <c:pt idx="315">
                  <c:v>740.33026123046875</c:v>
                </c:pt>
                <c:pt idx="316">
                  <c:v>740.35467529296875</c:v>
                </c:pt>
                <c:pt idx="317">
                  <c:v>740.37908935546875</c:v>
                </c:pt>
                <c:pt idx="318">
                  <c:v>739.69549560546875</c:v>
                </c:pt>
                <c:pt idx="319">
                  <c:v>738.7921142578125</c:v>
                </c:pt>
                <c:pt idx="320">
                  <c:v>737.9864501953125</c:v>
                </c:pt>
                <c:pt idx="321">
                  <c:v>737.08306884765625</c:v>
                </c:pt>
                <c:pt idx="322">
                  <c:v>736.37506103515625</c:v>
                </c:pt>
                <c:pt idx="323">
                  <c:v>735.74029541015625</c:v>
                </c:pt>
                <c:pt idx="324">
                  <c:v>735.66705322265625</c:v>
                </c:pt>
                <c:pt idx="325">
                  <c:v>735.22760009765625</c:v>
                </c:pt>
                <c:pt idx="326">
                  <c:v>734.8857421875</c:v>
                </c:pt>
                <c:pt idx="327">
                  <c:v>734.4462890625</c:v>
                </c:pt>
                <c:pt idx="328">
                  <c:v>734.0556640625</c:v>
                </c:pt>
                <c:pt idx="329">
                  <c:v>733.6650390625</c:v>
                </c:pt>
                <c:pt idx="330">
                  <c:v>733.494140625</c:v>
                </c:pt>
                <c:pt idx="331">
                  <c:v>733.17669677734375</c:v>
                </c:pt>
                <c:pt idx="332">
                  <c:v>732.54193115234375</c:v>
                </c:pt>
                <c:pt idx="333">
                  <c:v>731.85833740234375</c:v>
                </c:pt>
                <c:pt idx="334">
                  <c:v>731.73626708984375</c:v>
                </c:pt>
                <c:pt idx="335">
                  <c:v>731.0281982421875</c:v>
                </c:pt>
                <c:pt idx="336">
                  <c:v>730.3446044921875</c:v>
                </c:pt>
                <c:pt idx="337">
                  <c:v>729.5877685546875</c:v>
                </c:pt>
                <c:pt idx="338">
                  <c:v>728.83087158203125</c:v>
                </c:pt>
                <c:pt idx="339">
                  <c:v>727.87872314453125</c:v>
                </c:pt>
                <c:pt idx="340">
                  <c:v>727.29278564453125</c:v>
                </c:pt>
                <c:pt idx="341">
                  <c:v>726.853271484375</c:v>
                </c:pt>
                <c:pt idx="342">
                  <c:v>726.267333984375</c:v>
                </c:pt>
                <c:pt idx="343">
                  <c:v>725.779052734375</c:v>
                </c:pt>
                <c:pt idx="344">
                  <c:v>725.534912109375</c:v>
                </c:pt>
                <c:pt idx="345">
                  <c:v>725.656982421875</c:v>
                </c:pt>
                <c:pt idx="346">
                  <c:v>725.266357421875</c:v>
                </c:pt>
                <c:pt idx="347">
                  <c:v>724.80242919921875</c:v>
                </c:pt>
                <c:pt idx="348">
                  <c:v>724.46063232421875</c:v>
                </c:pt>
                <c:pt idx="349">
                  <c:v>724.09442138671875</c:v>
                </c:pt>
                <c:pt idx="350">
                  <c:v>723.77703857421875</c:v>
                </c:pt>
                <c:pt idx="351">
                  <c:v>723.43524169921875</c:v>
                </c:pt>
                <c:pt idx="352">
                  <c:v>723.26434326171875</c:v>
                </c:pt>
                <c:pt idx="353">
                  <c:v>722.8980712890625</c:v>
                </c:pt>
                <c:pt idx="354">
                  <c:v>722.4830322265625</c:v>
                </c:pt>
                <c:pt idx="355">
                  <c:v>722.0924072265625</c:v>
                </c:pt>
                <c:pt idx="356">
                  <c:v>722.1168212890625</c:v>
                </c:pt>
                <c:pt idx="357">
                  <c:v>721.6041259765625</c:v>
                </c:pt>
                <c:pt idx="358">
                  <c:v>721.2867431640625</c:v>
                </c:pt>
                <c:pt idx="359">
                  <c:v>721.01812744140625</c:v>
                </c:pt>
                <c:pt idx="360">
                  <c:v>720.45660400390625</c:v>
                </c:pt>
                <c:pt idx="361">
                  <c:v>719.99273681640625</c:v>
                </c:pt>
                <c:pt idx="362">
                  <c:v>719.60211181640625</c:v>
                </c:pt>
                <c:pt idx="363">
                  <c:v>719.13818359375</c:v>
                </c:pt>
                <c:pt idx="364">
                  <c:v>718.62548828125</c:v>
                </c:pt>
              </c:numCache>
            </c:numRef>
          </c:val>
          <c:smooth val="0"/>
          <c:extLst>
            <c:ext xmlns:c16="http://schemas.microsoft.com/office/drawing/2014/chart" uri="{C3380CC4-5D6E-409C-BE32-E72D297353CC}">
              <c16:uniqueId val="{00000007-11F0-49CA-856E-C3055DD35859}"/>
            </c:ext>
          </c:extLst>
        </c:ser>
        <c:ser>
          <c:idx val="6"/>
          <c:order val="6"/>
          <c:tx>
            <c:strRef>
              <c:f>'Reservoir Summary'!$H$2</c:f>
              <c:strCache>
                <c:ptCount val="1"/>
                <c:pt idx="0">
                  <c:v>2023</c:v>
                </c:pt>
              </c:strCache>
            </c:strRef>
          </c:tx>
          <c:spPr>
            <a:ln w="12700" cap="rnd">
              <a:solidFill>
                <a:srgbClr val="00B050">
                  <a:alpha val="50000"/>
                </a:srgbClr>
              </a:solidFill>
              <a:round/>
            </a:ln>
            <a:effectLst/>
          </c:spPr>
          <c:marker>
            <c:symbol val="none"/>
          </c:marker>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Summary'!$H$3:$H$367</c:f>
              <c:numCache>
                <c:formatCode>General</c:formatCode>
                <c:ptCount val="365"/>
                <c:pt idx="0">
                  <c:v>718.08837890625</c:v>
                </c:pt>
                <c:pt idx="1">
                  <c:v>717.64892578125</c:v>
                </c:pt>
                <c:pt idx="2">
                  <c:v>717.06292724609375</c:v>
                </c:pt>
                <c:pt idx="3">
                  <c:v>716.37933349609375</c:v>
                </c:pt>
                <c:pt idx="4">
                  <c:v>715.74456787109375</c:v>
                </c:pt>
                <c:pt idx="5">
                  <c:v>715.0609130859375</c:v>
                </c:pt>
                <c:pt idx="6">
                  <c:v>714.5970458984375</c:v>
                </c:pt>
                <c:pt idx="7">
                  <c:v>714.2308349609375</c:v>
                </c:pt>
                <c:pt idx="8">
                  <c:v>713.9378662109375</c:v>
                </c:pt>
                <c:pt idx="9">
                  <c:v>713.3763427734375</c:v>
                </c:pt>
                <c:pt idx="10">
                  <c:v>712.83917236328125</c:v>
                </c:pt>
                <c:pt idx="11">
                  <c:v>712.22882080078125</c:v>
                </c:pt>
                <c:pt idx="12">
                  <c:v>711.49639892578125</c:v>
                </c:pt>
                <c:pt idx="13">
                  <c:v>710.861572265625</c:v>
                </c:pt>
                <c:pt idx="14">
                  <c:v>710.495361328125</c:v>
                </c:pt>
                <c:pt idx="15">
                  <c:v>710.153564453125</c:v>
                </c:pt>
                <c:pt idx="16">
                  <c:v>709.469970703125</c:v>
                </c:pt>
                <c:pt idx="17">
                  <c:v>708.73748779296875</c:v>
                </c:pt>
                <c:pt idx="18">
                  <c:v>708.00506591796875</c:v>
                </c:pt>
                <c:pt idx="19">
                  <c:v>707.49237060546875</c:v>
                </c:pt>
                <c:pt idx="20">
                  <c:v>707.0284423828125</c:v>
                </c:pt>
                <c:pt idx="21">
                  <c:v>706.6378173828125</c:v>
                </c:pt>
                <c:pt idx="22">
                  <c:v>706.1983642578125</c:v>
                </c:pt>
                <c:pt idx="23">
                  <c:v>705.7833251953125</c:v>
                </c:pt>
                <c:pt idx="24">
                  <c:v>705.3194580078125</c:v>
                </c:pt>
                <c:pt idx="25">
                  <c:v>704.97760009765625</c:v>
                </c:pt>
                <c:pt idx="26">
                  <c:v>704.48931884765625</c:v>
                </c:pt>
                <c:pt idx="27">
                  <c:v>703.95220947265625</c:v>
                </c:pt>
                <c:pt idx="28">
                  <c:v>703.48834228515625</c:v>
                </c:pt>
                <c:pt idx="29">
                  <c:v>703.0732421875</c:v>
                </c:pt>
                <c:pt idx="30">
                  <c:v>702.853515625</c:v>
                </c:pt>
                <c:pt idx="31">
                  <c:v>702.8291015625</c:v>
                </c:pt>
                <c:pt idx="32">
                  <c:v>702.6826171875</c:v>
                </c:pt>
                <c:pt idx="33">
                  <c:v>702.8046875</c:v>
                </c:pt>
                <c:pt idx="34">
                  <c:v>703.97662353515625</c:v>
                </c:pt>
                <c:pt idx="35">
                  <c:v>709.12811279296875</c:v>
                </c:pt>
                <c:pt idx="36">
                  <c:v>711.49639892578125</c:v>
                </c:pt>
                <c:pt idx="37">
                  <c:v>712.59503173828125</c:v>
                </c:pt>
                <c:pt idx="38">
                  <c:v>713.10772705078125</c:v>
                </c:pt>
                <c:pt idx="39">
                  <c:v>713.10772705078125</c:v>
                </c:pt>
                <c:pt idx="40">
                  <c:v>712.91241455078125</c:v>
                </c:pt>
                <c:pt idx="41">
                  <c:v>712.76593017578125</c:v>
                </c:pt>
                <c:pt idx="42">
                  <c:v>712.52178955078125</c:v>
                </c:pt>
                <c:pt idx="43">
                  <c:v>712.20440673828125</c:v>
                </c:pt>
                <c:pt idx="44">
                  <c:v>712.00909423828125</c:v>
                </c:pt>
                <c:pt idx="45">
                  <c:v>711.78936767578125</c:v>
                </c:pt>
                <c:pt idx="46">
                  <c:v>711.52081298828125</c:v>
                </c:pt>
                <c:pt idx="47">
                  <c:v>711.27667236328125</c:v>
                </c:pt>
                <c:pt idx="48">
                  <c:v>710.788330078125</c:v>
                </c:pt>
                <c:pt idx="49">
                  <c:v>710.031494140625</c:v>
                </c:pt>
                <c:pt idx="50">
                  <c:v>709.567626953125</c:v>
                </c:pt>
                <c:pt idx="51">
                  <c:v>708.98162841796875</c:v>
                </c:pt>
                <c:pt idx="52">
                  <c:v>708.42010498046875</c:v>
                </c:pt>
                <c:pt idx="53">
                  <c:v>708.02947998046875</c:v>
                </c:pt>
                <c:pt idx="54">
                  <c:v>707.78533935546875</c:v>
                </c:pt>
                <c:pt idx="55">
                  <c:v>707.41912841796875</c:v>
                </c:pt>
                <c:pt idx="56">
                  <c:v>707.1749267578125</c:v>
                </c:pt>
                <c:pt idx="57">
                  <c:v>707.1505126953125</c:v>
                </c:pt>
                <c:pt idx="58">
                  <c:v>706.9307861328125</c:v>
                </c:pt>
                <c:pt idx="59">
                  <c:v>705.9298095703125</c:v>
                </c:pt>
                <c:pt idx="60">
                  <c:v>705.22174072265625</c:v>
                </c:pt>
                <c:pt idx="61">
                  <c:v>704.00103759765625</c:v>
                </c:pt>
                <c:pt idx="62">
                  <c:v>702.609375</c:v>
                </c:pt>
                <c:pt idx="63">
                  <c:v>701.5595703125</c:v>
                </c:pt>
                <c:pt idx="64">
                  <c:v>700.55853271484375</c:v>
                </c:pt>
                <c:pt idx="65">
                  <c:v>699.53314208984375</c:v>
                </c:pt>
                <c:pt idx="66">
                  <c:v>698.3612060546875</c:v>
                </c:pt>
                <c:pt idx="67">
                  <c:v>697.7020263671875</c:v>
                </c:pt>
                <c:pt idx="68">
                  <c:v>697.04278564453125</c:v>
                </c:pt>
                <c:pt idx="69">
                  <c:v>696.16387939453125</c:v>
                </c:pt>
                <c:pt idx="70">
                  <c:v>695.79766845703125</c:v>
                </c:pt>
                <c:pt idx="71">
                  <c:v>695.70001220703125</c:v>
                </c:pt>
                <c:pt idx="72">
                  <c:v>694.723388671875</c:v>
                </c:pt>
                <c:pt idx="73">
                  <c:v>693.868896484375</c:v>
                </c:pt>
                <c:pt idx="74">
                  <c:v>692.35516357421875</c:v>
                </c:pt>
                <c:pt idx="75">
                  <c:v>691.1588134765625</c:v>
                </c:pt>
                <c:pt idx="76">
                  <c:v>689.5230712890625</c:v>
                </c:pt>
                <c:pt idx="77">
                  <c:v>688.25347900390625</c:v>
                </c:pt>
                <c:pt idx="78">
                  <c:v>687.05712890625</c:v>
                </c:pt>
                <c:pt idx="79">
                  <c:v>685.05511474609375</c:v>
                </c:pt>
                <c:pt idx="80">
                  <c:v>683.59027099609375</c:v>
                </c:pt>
                <c:pt idx="81">
                  <c:v>681.9544677734375</c:v>
                </c:pt>
                <c:pt idx="82">
                  <c:v>679.39093017578125</c:v>
                </c:pt>
                <c:pt idx="83">
                  <c:v>677.04705810546875</c:v>
                </c:pt>
                <c:pt idx="84">
                  <c:v>676.38787841796875</c:v>
                </c:pt>
                <c:pt idx="85">
                  <c:v>677.559814453125</c:v>
                </c:pt>
                <c:pt idx="86">
                  <c:v>680.53839111328125</c:v>
                </c:pt>
                <c:pt idx="87">
                  <c:v>688.08258056640625</c:v>
                </c:pt>
                <c:pt idx="88">
                  <c:v>694.064208984375</c:v>
                </c:pt>
                <c:pt idx="89">
                  <c:v>696.92071533203125</c:v>
                </c:pt>
                <c:pt idx="90">
                  <c:v>699.0203857421875</c:v>
                </c:pt>
                <c:pt idx="91">
                  <c:v>700.94915771484375</c:v>
                </c:pt>
                <c:pt idx="92">
                  <c:v>702.5849609375</c:v>
                </c:pt>
                <c:pt idx="93">
                  <c:v>703.31744384765625</c:v>
                </c:pt>
                <c:pt idx="94">
                  <c:v>703.29302978515625</c:v>
                </c:pt>
                <c:pt idx="95">
                  <c:v>703.0244140625</c:v>
                </c:pt>
                <c:pt idx="96">
                  <c:v>702.9267578125</c:v>
                </c:pt>
                <c:pt idx="97">
                  <c:v>702.9267578125</c:v>
                </c:pt>
                <c:pt idx="98">
                  <c:v>702.8779296875</c:v>
                </c:pt>
                <c:pt idx="99">
                  <c:v>702.9267578125</c:v>
                </c:pt>
                <c:pt idx="100">
                  <c:v>702.7802734375</c:v>
                </c:pt>
                <c:pt idx="101">
                  <c:v>702.853515625</c:v>
                </c:pt>
                <c:pt idx="102">
                  <c:v>702.853515625</c:v>
                </c:pt>
                <c:pt idx="103">
                  <c:v>702.560546875</c:v>
                </c:pt>
                <c:pt idx="104">
                  <c:v>702.6337890625</c:v>
                </c:pt>
                <c:pt idx="105">
                  <c:v>703.58599853515625</c:v>
                </c:pt>
                <c:pt idx="106">
                  <c:v>704.32501220703125</c:v>
                </c:pt>
                <c:pt idx="107">
                  <c:v>704.4832763671875</c:v>
                </c:pt>
                <c:pt idx="108">
                  <c:v>704.63580322265625</c:v>
                </c:pt>
                <c:pt idx="109">
                  <c:v>704.31842041015625</c:v>
                </c:pt>
                <c:pt idx="110">
                  <c:v>704.04986572265625</c:v>
                </c:pt>
                <c:pt idx="111">
                  <c:v>703.68365478515625</c:v>
                </c:pt>
                <c:pt idx="112">
                  <c:v>703.68365478515625</c:v>
                </c:pt>
                <c:pt idx="113">
                  <c:v>703.48834228515625</c:v>
                </c:pt>
                <c:pt idx="114">
                  <c:v>702.6826171875</c:v>
                </c:pt>
                <c:pt idx="115">
                  <c:v>701.779296875</c:v>
                </c:pt>
                <c:pt idx="116">
                  <c:v>701.21771240234375</c:v>
                </c:pt>
                <c:pt idx="117">
                  <c:v>700.41204833984375</c:v>
                </c:pt>
                <c:pt idx="118">
                  <c:v>700.16790771484375</c:v>
                </c:pt>
                <c:pt idx="119">
                  <c:v>699.89935302734375</c:v>
                </c:pt>
                <c:pt idx="120">
                  <c:v>699.43548583984375</c:v>
                </c:pt>
                <c:pt idx="121">
                  <c:v>698.0194091796875</c:v>
                </c:pt>
                <c:pt idx="122">
                  <c:v>696.67657470703125</c:v>
                </c:pt>
                <c:pt idx="123">
                  <c:v>695.74884033203125</c:v>
                </c:pt>
                <c:pt idx="124">
                  <c:v>695.016357421875</c:v>
                </c:pt>
                <c:pt idx="125">
                  <c:v>694.406005859375</c:v>
                </c:pt>
                <c:pt idx="126">
                  <c:v>694.259521484375</c:v>
                </c:pt>
                <c:pt idx="127">
                  <c:v>694.137451171875</c:v>
                </c:pt>
                <c:pt idx="128">
                  <c:v>693.771240234375</c:v>
                </c:pt>
                <c:pt idx="129">
                  <c:v>693.771240234375</c:v>
                </c:pt>
                <c:pt idx="130">
                  <c:v>693.820068359375</c:v>
                </c:pt>
                <c:pt idx="131">
                  <c:v>693.893310546875</c:v>
                </c:pt>
                <c:pt idx="132">
                  <c:v>693.600341796875</c:v>
                </c:pt>
                <c:pt idx="133">
                  <c:v>693.307373046875</c:v>
                </c:pt>
                <c:pt idx="134">
                  <c:v>693.06317138671875</c:v>
                </c:pt>
                <c:pt idx="135">
                  <c:v>693.11199951171875</c:v>
                </c:pt>
                <c:pt idx="136">
                  <c:v>692.91668701171875</c:v>
                </c:pt>
                <c:pt idx="137">
                  <c:v>692.47723388671875</c:v>
                </c:pt>
                <c:pt idx="138">
                  <c:v>692.08660888671875</c:v>
                </c:pt>
                <c:pt idx="139">
                  <c:v>691.76922607421875</c:v>
                </c:pt>
                <c:pt idx="140">
                  <c:v>691.72039794921875</c:v>
                </c:pt>
                <c:pt idx="141">
                  <c:v>691.2808837890625</c:v>
                </c:pt>
                <c:pt idx="142">
                  <c:v>691.2808837890625</c:v>
                </c:pt>
                <c:pt idx="143">
                  <c:v>691.30535888671875</c:v>
                </c:pt>
                <c:pt idx="144">
                  <c:v>690.7437744140625</c:v>
                </c:pt>
                <c:pt idx="145">
                  <c:v>689.6207275390625</c:v>
                </c:pt>
                <c:pt idx="146">
                  <c:v>688.79058837890625</c:v>
                </c:pt>
                <c:pt idx="147">
                  <c:v>688.35113525390625</c:v>
                </c:pt>
                <c:pt idx="148">
                  <c:v>688.66851806640625</c:v>
                </c:pt>
                <c:pt idx="149">
                  <c:v>688.00933837890625</c:v>
                </c:pt>
                <c:pt idx="150">
                  <c:v>687.56988525390625</c:v>
                </c:pt>
                <c:pt idx="151">
                  <c:v>687.32574462890625</c:v>
                </c:pt>
                <c:pt idx="152">
                  <c:v>686.78857421875</c:v>
                </c:pt>
                <c:pt idx="153">
                  <c:v>686.30029296875</c:v>
                </c:pt>
                <c:pt idx="154">
                  <c:v>686.05615234375</c:v>
                </c:pt>
                <c:pt idx="155">
                  <c:v>685.71435546875</c:v>
                </c:pt>
                <c:pt idx="156">
                  <c:v>684.85980224609375</c:v>
                </c:pt>
                <c:pt idx="157">
                  <c:v>684.05413818359375</c:v>
                </c:pt>
                <c:pt idx="158">
                  <c:v>683.2484130859375</c:v>
                </c:pt>
                <c:pt idx="159">
                  <c:v>682.7113037109375</c:v>
                </c:pt>
                <c:pt idx="160">
                  <c:v>682.3939208984375</c:v>
                </c:pt>
                <c:pt idx="161">
                  <c:v>681.6370849609375</c:v>
                </c:pt>
                <c:pt idx="162">
                  <c:v>681.29522705078125</c:v>
                </c:pt>
                <c:pt idx="163">
                  <c:v>680.95343017578125</c:v>
                </c:pt>
                <c:pt idx="164">
                  <c:v>680.66046142578125</c:v>
                </c:pt>
                <c:pt idx="165">
                  <c:v>680.41632080078125</c:v>
                </c:pt>
                <c:pt idx="166">
                  <c:v>679.92803955078125</c:v>
                </c:pt>
                <c:pt idx="167">
                  <c:v>679.293212890625</c:v>
                </c:pt>
                <c:pt idx="168">
                  <c:v>678.878173828125</c:v>
                </c:pt>
                <c:pt idx="169">
                  <c:v>678.365478515625</c:v>
                </c:pt>
                <c:pt idx="170">
                  <c:v>677.950439453125</c:v>
                </c:pt>
                <c:pt idx="171">
                  <c:v>677.510986328125</c:v>
                </c:pt>
                <c:pt idx="172">
                  <c:v>677.21795654296875</c:v>
                </c:pt>
                <c:pt idx="173">
                  <c:v>676.97381591796875</c:v>
                </c:pt>
                <c:pt idx="174">
                  <c:v>676.99822998046875</c:v>
                </c:pt>
                <c:pt idx="175">
                  <c:v>676.75408935546875</c:v>
                </c:pt>
                <c:pt idx="176">
                  <c:v>676.58319091796875</c:v>
                </c:pt>
                <c:pt idx="177">
                  <c:v>675.94842529296875</c:v>
                </c:pt>
                <c:pt idx="178">
                  <c:v>675.46014404296875</c:v>
                </c:pt>
                <c:pt idx="179">
                  <c:v>674.5079345703125</c:v>
                </c:pt>
                <c:pt idx="180">
                  <c:v>674.2393798828125</c:v>
                </c:pt>
                <c:pt idx="181">
                  <c:v>673.9708251953125</c:v>
                </c:pt>
                <c:pt idx="182">
                  <c:v>673.8975830078125</c:v>
                </c:pt>
                <c:pt idx="183">
                  <c:v>673.5069580078125</c:v>
                </c:pt>
                <c:pt idx="184">
                  <c:v>672.18853759765625</c:v>
                </c:pt>
                <c:pt idx="185">
                  <c:v>671.94439697265625</c:v>
                </c:pt>
                <c:pt idx="186">
                  <c:v>671.62701416015625</c:v>
                </c:pt>
                <c:pt idx="187">
                  <c:v>671.35845947265625</c:v>
                </c:pt>
                <c:pt idx="188">
                  <c:v>671.43170166015625</c:v>
                </c:pt>
                <c:pt idx="189">
                  <c:v>671.72467041015625</c:v>
                </c:pt>
                <c:pt idx="190">
                  <c:v>672.55474853515625</c:v>
                </c:pt>
                <c:pt idx="191">
                  <c:v>674.0440673828125</c:v>
                </c:pt>
                <c:pt idx="192">
                  <c:v>676.55877685546875</c:v>
                </c:pt>
                <c:pt idx="193">
                  <c:v>678.780517578125</c:v>
                </c:pt>
                <c:pt idx="194">
                  <c:v>680.34307861328125</c:v>
                </c:pt>
                <c:pt idx="195">
                  <c:v>681.3685302734375</c:v>
                </c:pt>
                <c:pt idx="196">
                  <c:v>682.3450927734375</c:v>
                </c:pt>
                <c:pt idx="197">
                  <c:v>683.1995849609375</c:v>
                </c:pt>
                <c:pt idx="198">
                  <c:v>683.54144287109375</c:v>
                </c:pt>
                <c:pt idx="199">
                  <c:v>683.93206787109375</c:v>
                </c:pt>
                <c:pt idx="200">
                  <c:v>683.95648193359375</c:v>
                </c:pt>
                <c:pt idx="201">
                  <c:v>683.85882568359375</c:v>
                </c:pt>
                <c:pt idx="202">
                  <c:v>684.32269287109375</c:v>
                </c:pt>
                <c:pt idx="203">
                  <c:v>685.03070068359375</c:v>
                </c:pt>
                <c:pt idx="204">
                  <c:v>685.81201171875</c:v>
                </c:pt>
                <c:pt idx="205">
                  <c:v>686.64208984375</c:v>
                </c:pt>
                <c:pt idx="206">
                  <c:v>687.56988525390625</c:v>
                </c:pt>
                <c:pt idx="207">
                  <c:v>688.44879150390625</c:v>
                </c:pt>
                <c:pt idx="208">
                  <c:v>689.3765869140625</c:v>
                </c:pt>
                <c:pt idx="209">
                  <c:v>690.9635009765625</c:v>
                </c:pt>
                <c:pt idx="210">
                  <c:v>693.820068359375</c:v>
                </c:pt>
                <c:pt idx="211">
                  <c:v>697.09161376953125</c:v>
                </c:pt>
                <c:pt idx="212">
                  <c:v>699.50872802734375</c:v>
                </c:pt>
                <c:pt idx="213">
                  <c:v>701.388671875</c:v>
                </c:pt>
                <c:pt idx="214">
                  <c:v>703.29302978515625</c:v>
                </c:pt>
                <c:pt idx="215">
                  <c:v>705.9786376953125</c:v>
                </c:pt>
                <c:pt idx="216">
                  <c:v>708.46893310546875</c:v>
                </c:pt>
                <c:pt idx="217">
                  <c:v>710.763916015625</c:v>
                </c:pt>
                <c:pt idx="218">
                  <c:v>712.71710205078125</c:v>
                </c:pt>
                <c:pt idx="219">
                  <c:v>714.0843505859375</c:v>
                </c:pt>
                <c:pt idx="220">
                  <c:v>715.0853271484375</c:v>
                </c:pt>
                <c:pt idx="221">
                  <c:v>716.06195068359375</c:v>
                </c:pt>
                <c:pt idx="222">
                  <c:v>716.76995849609375</c:v>
                </c:pt>
                <c:pt idx="223">
                  <c:v>717.67333984375</c:v>
                </c:pt>
                <c:pt idx="224">
                  <c:v>719.13818359375</c:v>
                </c:pt>
                <c:pt idx="225">
                  <c:v>720.94488525390625</c:v>
                </c:pt>
                <c:pt idx="226">
                  <c:v>723.45965576171875</c:v>
                </c:pt>
                <c:pt idx="227">
                  <c:v>725.852294921875</c:v>
                </c:pt>
                <c:pt idx="228">
                  <c:v>727.95196533203125</c:v>
                </c:pt>
                <c:pt idx="229">
                  <c:v>729.8074951171875</c:v>
                </c:pt>
                <c:pt idx="230">
                  <c:v>731.95599365234375</c:v>
                </c:pt>
                <c:pt idx="231">
                  <c:v>733.8603515625</c:v>
                </c:pt>
                <c:pt idx="232">
                  <c:v>736.32623291015625</c:v>
                </c:pt>
                <c:pt idx="233">
                  <c:v>737.2784423828125</c:v>
                </c:pt>
                <c:pt idx="234">
                  <c:v>737.6446533203125</c:v>
                </c:pt>
                <c:pt idx="235">
                  <c:v>737.9864501953125</c:v>
                </c:pt>
                <c:pt idx="236">
                  <c:v>738.2794189453125</c:v>
                </c:pt>
                <c:pt idx="237">
                  <c:v>738.4991455078125</c:v>
                </c:pt>
                <c:pt idx="238">
                  <c:v>739.1094970703125</c:v>
                </c:pt>
                <c:pt idx="239">
                  <c:v>739.62225341796875</c:v>
                </c:pt>
                <c:pt idx="240">
                  <c:v>739.84197998046875</c:v>
                </c:pt>
                <c:pt idx="241">
                  <c:v>739.81756591796875</c:v>
                </c:pt>
                <c:pt idx="242">
                  <c:v>740.20819091796875</c:v>
                </c:pt>
                <c:pt idx="243">
                  <c:v>740.13494873046875</c:v>
                </c:pt>
                <c:pt idx="244">
                  <c:v>740.20819091796875</c:v>
                </c:pt>
                <c:pt idx="245">
                  <c:v>740.11053466796875</c:v>
                </c:pt>
                <c:pt idx="246">
                  <c:v>740.08612060546875</c:v>
                </c:pt>
                <c:pt idx="247">
                  <c:v>739.91522216796875</c:v>
                </c:pt>
                <c:pt idx="248">
                  <c:v>739.67108154296875</c:v>
                </c:pt>
                <c:pt idx="249">
                  <c:v>739.47576904296875</c:v>
                </c:pt>
                <c:pt idx="250">
                  <c:v>739.57342529296875</c:v>
                </c:pt>
                <c:pt idx="251">
                  <c:v>739.54901123046875</c:v>
                </c:pt>
                <c:pt idx="252">
                  <c:v>739.79315185546875</c:v>
                </c:pt>
                <c:pt idx="253">
                  <c:v>739.89080810546875</c:v>
                </c:pt>
                <c:pt idx="254">
                  <c:v>739.25604248046875</c:v>
                </c:pt>
                <c:pt idx="255">
                  <c:v>739.0850830078125</c:v>
                </c:pt>
                <c:pt idx="256">
                  <c:v>738.8897705078125</c:v>
                </c:pt>
                <c:pt idx="257">
                  <c:v>738.6456298828125</c:v>
                </c:pt>
                <c:pt idx="258">
                  <c:v>738.2305908203125</c:v>
                </c:pt>
                <c:pt idx="259">
                  <c:v>738.0596923828125</c:v>
                </c:pt>
                <c:pt idx="260">
                  <c:v>737.7667236328125</c:v>
                </c:pt>
                <c:pt idx="261">
                  <c:v>737.2784423828125</c:v>
                </c:pt>
                <c:pt idx="262">
                  <c:v>736.44830322265625</c:v>
                </c:pt>
                <c:pt idx="263">
                  <c:v>735.78912353515625</c:v>
                </c:pt>
                <c:pt idx="264">
                  <c:v>735.34967041015625</c:v>
                </c:pt>
                <c:pt idx="265">
                  <c:v>734.8125</c:v>
                </c:pt>
                <c:pt idx="266">
                  <c:v>734.51953125</c:v>
                </c:pt>
                <c:pt idx="267">
                  <c:v>734.12890625</c:v>
                </c:pt>
                <c:pt idx="268">
                  <c:v>733.54296875</c:v>
                </c:pt>
                <c:pt idx="269">
                  <c:v>733.07904052734375</c:v>
                </c:pt>
                <c:pt idx="270">
                  <c:v>732.46868896484375</c:v>
                </c:pt>
                <c:pt idx="271">
                  <c:v>731.68743896484375</c:v>
                </c:pt>
                <c:pt idx="272">
                  <c:v>730.9793701171875</c:v>
                </c:pt>
                <c:pt idx="273">
                  <c:v>730.8572998046875</c:v>
                </c:pt>
                <c:pt idx="274">
                  <c:v>730.8084716796875</c:v>
                </c:pt>
                <c:pt idx="275">
                  <c:v>730.7840576171875</c:v>
                </c:pt>
                <c:pt idx="276">
                  <c:v>730.7840576171875</c:v>
                </c:pt>
                <c:pt idx="277">
                  <c:v>730.5155029296875</c:v>
                </c:pt>
                <c:pt idx="278">
                  <c:v>730.3690185546875</c:v>
                </c:pt>
                <c:pt idx="279">
                  <c:v>730.3446044921875</c:v>
                </c:pt>
                <c:pt idx="280">
                  <c:v>730.4422607421875</c:v>
                </c:pt>
                <c:pt idx="281">
                  <c:v>730.2957763671875</c:v>
                </c:pt>
                <c:pt idx="282">
                  <c:v>730.1737060546875</c:v>
                </c:pt>
                <c:pt idx="283">
                  <c:v>730.0516357421875</c:v>
                </c:pt>
                <c:pt idx="284">
                  <c:v>729.8807373046875</c:v>
                </c:pt>
                <c:pt idx="285">
                  <c:v>729.6854248046875</c:v>
                </c:pt>
                <c:pt idx="286">
                  <c:v>729.5877685546875</c:v>
                </c:pt>
                <c:pt idx="287">
                  <c:v>729.4412841796875</c:v>
                </c:pt>
                <c:pt idx="288">
                  <c:v>729.2459716796875</c:v>
                </c:pt>
                <c:pt idx="289">
                  <c:v>729.09942626953125</c:v>
                </c:pt>
                <c:pt idx="290">
                  <c:v>728.90411376953125</c:v>
                </c:pt>
                <c:pt idx="291">
                  <c:v>728.65997314453125</c:v>
                </c:pt>
                <c:pt idx="292">
                  <c:v>728.48907470703125</c:v>
                </c:pt>
                <c:pt idx="293">
                  <c:v>728.19610595703125</c:v>
                </c:pt>
                <c:pt idx="294">
                  <c:v>728.19610595703125</c:v>
                </c:pt>
                <c:pt idx="295">
                  <c:v>728.02520751953125</c:v>
                </c:pt>
                <c:pt idx="296">
                  <c:v>727.78106689453125</c:v>
                </c:pt>
                <c:pt idx="297">
                  <c:v>727.56134033203125</c:v>
                </c:pt>
                <c:pt idx="298">
                  <c:v>727.31719970703125</c:v>
                </c:pt>
                <c:pt idx="299">
                  <c:v>727.21954345703125</c:v>
                </c:pt>
                <c:pt idx="300">
                  <c:v>726.975341796875</c:v>
                </c:pt>
                <c:pt idx="301">
                  <c:v>726.755615234375</c:v>
                </c:pt>
                <c:pt idx="302">
                  <c:v>726.609130859375</c:v>
                </c:pt>
                <c:pt idx="303">
                  <c:v>726.316162109375</c:v>
                </c:pt>
                <c:pt idx="304">
                  <c:v>726.047607421875</c:v>
                </c:pt>
                <c:pt idx="305">
                  <c:v>725.803466796875</c:v>
                </c:pt>
                <c:pt idx="306">
                  <c:v>725.608154296875</c:v>
                </c:pt>
                <c:pt idx="307">
                  <c:v>725.364013671875</c:v>
                </c:pt>
                <c:pt idx="308">
                  <c:v>725.241943359375</c:v>
                </c:pt>
                <c:pt idx="309">
                  <c:v>724.99774169921875</c:v>
                </c:pt>
                <c:pt idx="310">
                  <c:v>724.68035888671875</c:v>
                </c:pt>
                <c:pt idx="311">
                  <c:v>724.43621826171875</c:v>
                </c:pt>
                <c:pt idx="312">
                  <c:v>724.16766357421875</c:v>
                </c:pt>
                <c:pt idx="313">
                  <c:v>723.99676513671875</c:v>
                </c:pt>
                <c:pt idx="314">
                  <c:v>723.72821044921875</c:v>
                </c:pt>
                <c:pt idx="315">
                  <c:v>723.53289794921875</c:v>
                </c:pt>
                <c:pt idx="316">
                  <c:v>723.1666259765625</c:v>
                </c:pt>
                <c:pt idx="317">
                  <c:v>722.8736572265625</c:v>
                </c:pt>
                <c:pt idx="318">
                  <c:v>722.4830322265625</c:v>
                </c:pt>
                <c:pt idx="319">
                  <c:v>722.0924072265625</c:v>
                </c:pt>
                <c:pt idx="320">
                  <c:v>721.9215087890625</c:v>
                </c:pt>
                <c:pt idx="321">
                  <c:v>721.8482666015625</c:v>
                </c:pt>
                <c:pt idx="322">
                  <c:v>721.6529541015625</c:v>
                </c:pt>
                <c:pt idx="323">
                  <c:v>721.3599853515625</c:v>
                </c:pt>
                <c:pt idx="324">
                  <c:v>721.01812744140625</c:v>
                </c:pt>
                <c:pt idx="325">
                  <c:v>720.74957275390625</c:v>
                </c:pt>
                <c:pt idx="326">
                  <c:v>720.43218994140625</c:v>
                </c:pt>
                <c:pt idx="327">
                  <c:v>720.21246337890625</c:v>
                </c:pt>
                <c:pt idx="328">
                  <c:v>719.94390869140625</c:v>
                </c:pt>
                <c:pt idx="329">
                  <c:v>719.55328369140625</c:v>
                </c:pt>
                <c:pt idx="330">
                  <c:v>719.18701171875</c:v>
                </c:pt>
                <c:pt idx="331">
                  <c:v>718.77197265625</c:v>
                </c:pt>
                <c:pt idx="332">
                  <c:v>718.64990234375</c:v>
                </c:pt>
                <c:pt idx="333">
                  <c:v>718.45458984375</c:v>
                </c:pt>
                <c:pt idx="334">
                  <c:v>718.01513671875</c:v>
                </c:pt>
                <c:pt idx="335">
                  <c:v>717.89306640625</c:v>
                </c:pt>
                <c:pt idx="336">
                  <c:v>717.47802734375</c:v>
                </c:pt>
                <c:pt idx="337">
                  <c:v>717.33154296875</c:v>
                </c:pt>
                <c:pt idx="338">
                  <c:v>717.06292724609375</c:v>
                </c:pt>
                <c:pt idx="339">
                  <c:v>716.69671630859375</c:v>
                </c:pt>
                <c:pt idx="340">
                  <c:v>716.40374755859375</c:v>
                </c:pt>
                <c:pt idx="341">
                  <c:v>716.15960693359375</c:v>
                </c:pt>
                <c:pt idx="342">
                  <c:v>715.50042724609375</c:v>
                </c:pt>
                <c:pt idx="343">
                  <c:v>715.35394287109375</c:v>
                </c:pt>
                <c:pt idx="344">
                  <c:v>715.28070068359375</c:v>
                </c:pt>
                <c:pt idx="345">
                  <c:v>714.7435302734375</c:v>
                </c:pt>
                <c:pt idx="346">
                  <c:v>714.5482177734375</c:v>
                </c:pt>
                <c:pt idx="347">
                  <c:v>714.0111083984375</c:v>
                </c:pt>
                <c:pt idx="348">
                  <c:v>713.2786865234375</c:v>
                </c:pt>
                <c:pt idx="349">
                  <c:v>713.01007080078125</c:v>
                </c:pt>
                <c:pt idx="350">
                  <c:v>712.86358642578125</c:v>
                </c:pt>
                <c:pt idx="351">
                  <c:v>712.71710205078125</c:v>
                </c:pt>
                <c:pt idx="352">
                  <c:v>712.49737548828125</c:v>
                </c:pt>
                <c:pt idx="353">
                  <c:v>712.0506591796875</c:v>
                </c:pt>
                <c:pt idx="354">
                  <c:v>711.62335205078125</c:v>
                </c:pt>
                <c:pt idx="355">
                  <c:v>711.166748046875</c:v>
                </c:pt>
                <c:pt idx="356">
                  <c:v>710.66705322265625</c:v>
                </c:pt>
                <c:pt idx="357">
                  <c:v>710.56939697265625</c:v>
                </c:pt>
                <c:pt idx="358">
                  <c:v>710.55963134765625</c:v>
                </c:pt>
                <c:pt idx="359">
                  <c:v>710.29498291015625</c:v>
                </c:pt>
                <c:pt idx="360">
                  <c:v>709.938720703125</c:v>
                </c:pt>
                <c:pt idx="361">
                  <c:v>709.7208251953125</c:v>
                </c:pt>
                <c:pt idx="362">
                  <c:v>709.521240234375</c:v>
                </c:pt>
                <c:pt idx="363">
                  <c:v>709.18243408203125</c:v>
                </c:pt>
                <c:pt idx="364">
                  <c:v>709.04510498046875</c:v>
                </c:pt>
              </c:numCache>
            </c:numRef>
          </c:val>
          <c:smooth val="0"/>
          <c:extLst>
            <c:ext xmlns:c16="http://schemas.microsoft.com/office/drawing/2014/chart" uri="{C3380CC4-5D6E-409C-BE32-E72D297353CC}">
              <c16:uniqueId val="{00000008-11F0-49CA-856E-C3055DD35859}"/>
            </c:ext>
          </c:extLst>
        </c:ser>
        <c:ser>
          <c:idx val="7"/>
          <c:order val="7"/>
          <c:tx>
            <c:strRef>
              <c:f>'Reservoir Summary'!$I$2</c:f>
              <c:strCache>
                <c:ptCount val="1"/>
                <c:pt idx="0">
                  <c:v>2024</c:v>
                </c:pt>
              </c:strCache>
            </c:strRef>
          </c:tx>
          <c:spPr>
            <a:ln w="12700" cap="rnd">
              <a:solidFill>
                <a:srgbClr val="0070C0">
                  <a:alpha val="50000"/>
                </a:srgbClr>
              </a:solidFill>
              <a:round/>
            </a:ln>
            <a:effectLst/>
          </c:spPr>
          <c:marker>
            <c:symbol val="none"/>
          </c:marker>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Summary'!$I$3:$I$367</c:f>
              <c:numCache>
                <c:formatCode>General</c:formatCode>
                <c:ptCount val="365"/>
                <c:pt idx="0">
                  <c:v>708.55194091796875</c:v>
                </c:pt>
                <c:pt idx="1">
                  <c:v>708.05389404296875</c:v>
                </c:pt>
                <c:pt idx="2">
                  <c:v>707.5382080078125</c:v>
                </c:pt>
                <c:pt idx="3">
                  <c:v>707.15130615234375</c:v>
                </c:pt>
                <c:pt idx="4">
                  <c:v>706.54193115234375</c:v>
                </c:pt>
                <c:pt idx="5">
                  <c:v>705.93426513671875</c:v>
                </c:pt>
                <c:pt idx="6">
                  <c:v>705.56280517578125</c:v>
                </c:pt>
                <c:pt idx="7">
                  <c:v>705.17535400390625</c:v>
                </c:pt>
                <c:pt idx="8">
                  <c:v>704.70074462890625</c:v>
                </c:pt>
                <c:pt idx="9">
                  <c:v>704.03753662109375</c:v>
                </c:pt>
                <c:pt idx="10">
                  <c:v>703.717529296875</c:v>
                </c:pt>
                <c:pt idx="11">
                  <c:v>703.43878173828125</c:v>
                </c:pt>
                <c:pt idx="12">
                  <c:v>703.1048583984375</c:v>
                </c:pt>
                <c:pt idx="13">
                  <c:v>702.76446533203125</c:v>
                </c:pt>
                <c:pt idx="14">
                  <c:v>702.5469970703125</c:v>
                </c:pt>
                <c:pt idx="15">
                  <c:v>701.98675537109375</c:v>
                </c:pt>
                <c:pt idx="16">
                  <c:v>701.6060791015625</c:v>
                </c:pt>
                <c:pt idx="17">
                  <c:v>701.28448486328125</c:v>
                </c:pt>
                <c:pt idx="18">
                  <c:v>700.961669921875</c:v>
                </c:pt>
                <c:pt idx="19">
                  <c:v>700.33367919921875</c:v>
                </c:pt>
                <c:pt idx="20">
                  <c:v>699.741455078125</c:v>
                </c:pt>
                <c:pt idx="21">
                  <c:v>699.68560791015625</c:v>
                </c:pt>
                <c:pt idx="22">
                  <c:v>699.460693359375</c:v>
                </c:pt>
                <c:pt idx="23">
                  <c:v>698.6507568359375</c:v>
                </c:pt>
                <c:pt idx="24">
                  <c:v>697.7884521484375</c:v>
                </c:pt>
                <c:pt idx="25">
                  <c:v>696.92584228515625</c:v>
                </c:pt>
                <c:pt idx="26">
                  <c:v>696.089111328125</c:v>
                </c:pt>
                <c:pt idx="27">
                  <c:v>695.29376220703125</c:v>
                </c:pt>
                <c:pt idx="28">
                  <c:v>694.48577880859375</c:v>
                </c:pt>
                <c:pt idx="29">
                  <c:v>693.60546875</c:v>
                </c:pt>
                <c:pt idx="30">
                  <c:v>692.79461669921875</c:v>
                </c:pt>
                <c:pt idx="31">
                  <c:v>692.046875</c:v>
                </c:pt>
                <c:pt idx="32">
                  <c:v>692.23309326171875</c:v>
                </c:pt>
                <c:pt idx="33">
                  <c:v>692.53802490234375</c:v>
                </c:pt>
                <c:pt idx="34">
                  <c:v>693.44873046875</c:v>
                </c:pt>
                <c:pt idx="35">
                  <c:v>695.10614013671875</c:v>
                </c:pt>
                <c:pt idx="36">
                  <c:v>695.966796875</c:v>
                </c:pt>
                <c:pt idx="37">
                  <c:v>697.97955322265625</c:v>
                </c:pt>
                <c:pt idx="38">
                  <c:v>699.55828857421875</c:v>
                </c:pt>
                <c:pt idx="39">
                  <c:v>700.160888671875</c:v>
                </c:pt>
                <c:pt idx="40">
                  <c:v>700.68951416015625</c:v>
                </c:pt>
                <c:pt idx="41">
                  <c:v>701.41424560546875</c:v>
                </c:pt>
                <c:pt idx="42">
                  <c:v>702.226806640625</c:v>
                </c:pt>
                <c:pt idx="43">
                  <c:v>702.87158203125</c:v>
                </c:pt>
                <c:pt idx="44">
                  <c:v>703.34259033203125</c:v>
                </c:pt>
                <c:pt idx="45">
                  <c:v>703.59637451171875</c:v>
                </c:pt>
                <c:pt idx="46">
                  <c:v>703.69708251953125</c:v>
                </c:pt>
                <c:pt idx="47">
                  <c:v>703.61041259765625</c:v>
                </c:pt>
                <c:pt idx="48">
                  <c:v>703.85455322265625</c:v>
                </c:pt>
                <c:pt idx="49">
                  <c:v>704.3515625</c:v>
                </c:pt>
                <c:pt idx="50">
                  <c:v>704.21142578125</c:v>
                </c:pt>
                <c:pt idx="51">
                  <c:v>704.12310791015625</c:v>
                </c:pt>
                <c:pt idx="52">
                  <c:v>704.095458984375</c:v>
                </c:pt>
                <c:pt idx="53">
                  <c:v>704.12310791015625</c:v>
                </c:pt>
                <c:pt idx="54">
                  <c:v>704.17193603515625</c:v>
                </c:pt>
                <c:pt idx="55">
                  <c:v>703.99188232421875</c:v>
                </c:pt>
                <c:pt idx="56">
                  <c:v>703.831787109375</c:v>
                </c:pt>
                <c:pt idx="57">
                  <c:v>703.41796875</c:v>
                </c:pt>
                <c:pt idx="58">
                  <c:v>701.9937744140625</c:v>
                </c:pt>
                <c:pt idx="59">
                  <c:v>701.212646484375</c:v>
                </c:pt>
                <c:pt idx="60">
                  <c:v>700.70501708984375</c:v>
                </c:pt>
                <c:pt idx="61">
                  <c:v>700.53131103515625</c:v>
                </c:pt>
                <c:pt idx="62">
                  <c:v>700.53411865234375</c:v>
                </c:pt>
                <c:pt idx="63">
                  <c:v>700.77825927734375</c:v>
                </c:pt>
                <c:pt idx="64">
                  <c:v>700.82952880859375</c:v>
                </c:pt>
                <c:pt idx="65">
                  <c:v>705.1114501953125</c:v>
                </c:pt>
                <c:pt idx="66">
                  <c:v>713.97198486328125</c:v>
                </c:pt>
                <c:pt idx="67">
                  <c:v>720.50494384765625</c:v>
                </c:pt>
                <c:pt idx="68">
                  <c:v>723.64044189453125</c:v>
                </c:pt>
                <c:pt idx="69">
                  <c:v>725.71002197265625</c:v>
                </c:pt>
                <c:pt idx="70">
                  <c:v>728.08282470703125</c:v>
                </c:pt>
                <c:pt idx="71">
                  <c:v>729.98016357421875</c:v>
                </c:pt>
                <c:pt idx="72">
                  <c:v>731.41656494140625</c:v>
                </c:pt>
                <c:pt idx="73">
                  <c:v>731.92138671875</c:v>
                </c:pt>
                <c:pt idx="74">
                  <c:v>732.26214599609375</c:v>
                </c:pt>
                <c:pt idx="75">
                  <c:v>732.25982666015625</c:v>
                </c:pt>
                <c:pt idx="76">
                  <c:v>732.00555419921875</c:v>
                </c:pt>
                <c:pt idx="77">
                  <c:v>731.7364501953125</c:v>
                </c:pt>
                <c:pt idx="78">
                  <c:v>730.90069580078125</c:v>
                </c:pt>
                <c:pt idx="79">
                  <c:v>730.26690673828125</c:v>
                </c:pt>
                <c:pt idx="80">
                  <c:v>729.7808837890625</c:v>
                </c:pt>
                <c:pt idx="81">
                  <c:v>728.90087890625</c:v>
                </c:pt>
                <c:pt idx="82">
                  <c:v>728.1181640625</c:v>
                </c:pt>
                <c:pt idx="83">
                  <c:v>727.4644775390625</c:v>
                </c:pt>
                <c:pt idx="84">
                  <c:v>726.54620361328125</c:v>
                </c:pt>
                <c:pt idx="85">
                  <c:v>725.80828857421875</c:v>
                </c:pt>
                <c:pt idx="86">
                  <c:v>725.177734375</c:v>
                </c:pt>
                <c:pt idx="87">
                  <c:v>724.41943359375</c:v>
                </c:pt>
                <c:pt idx="88">
                  <c:v>723.8470458984375</c:v>
                </c:pt>
                <c:pt idx="89">
                  <c:v>723.18603515625</c:v>
                </c:pt>
                <c:pt idx="90">
                  <c:v>722.751708984375</c:v>
                </c:pt>
                <c:pt idx="91">
                  <c:v>722.55108642578125</c:v>
                </c:pt>
                <c:pt idx="92">
                  <c:v>722.453369140625</c:v>
                </c:pt>
                <c:pt idx="93">
                  <c:v>721.9854736328125</c:v>
                </c:pt>
                <c:pt idx="94">
                  <c:v>721.62615966796875</c:v>
                </c:pt>
                <c:pt idx="95">
                  <c:v>721.4652099609375</c:v>
                </c:pt>
                <c:pt idx="96">
                  <c:v>721.31890869140625</c:v>
                </c:pt>
                <c:pt idx="97">
                  <c:v>721.6285400390625</c:v>
                </c:pt>
                <c:pt idx="98">
                  <c:v>721.89544677734375</c:v>
                </c:pt>
                <c:pt idx="99">
                  <c:v>721.5064697265625</c:v>
                </c:pt>
                <c:pt idx="100">
                  <c:v>721.57366943359375</c:v>
                </c:pt>
                <c:pt idx="101">
                  <c:v>722.02716064453125</c:v>
                </c:pt>
                <c:pt idx="102">
                  <c:v>721.05645751953125</c:v>
                </c:pt>
                <c:pt idx="103">
                  <c:v>719.74578857421875</c:v>
                </c:pt>
                <c:pt idx="104">
                  <c:v>717.99072265625</c:v>
                </c:pt>
                <c:pt idx="105">
                  <c:v>716.24267578125</c:v>
                </c:pt>
                <c:pt idx="106">
                  <c:v>714.4837646484375</c:v>
                </c:pt>
                <c:pt idx="107">
                  <c:v>712.55633544921875</c:v>
                </c:pt>
                <c:pt idx="108">
                  <c:v>710.78729248046875</c:v>
                </c:pt>
                <c:pt idx="109">
                  <c:v>709.41558837890625</c:v>
                </c:pt>
                <c:pt idx="110">
                  <c:v>708.56805419921875</c:v>
                </c:pt>
                <c:pt idx="111">
                  <c:v>708.66424560546875</c:v>
                </c:pt>
                <c:pt idx="112">
                  <c:v>708.76190185546875</c:v>
                </c:pt>
                <c:pt idx="113">
                  <c:v>709.08367919921875</c:v>
                </c:pt>
                <c:pt idx="114">
                  <c:v>710.107421875</c:v>
                </c:pt>
                <c:pt idx="115">
                  <c:v>711.35137939453125</c:v>
                </c:pt>
                <c:pt idx="116">
                  <c:v>712.68292236328125</c:v>
                </c:pt>
                <c:pt idx="117">
                  <c:v>714.0723876953125</c:v>
                </c:pt>
                <c:pt idx="118">
                  <c:v>716.2637939453125</c:v>
                </c:pt>
                <c:pt idx="119">
                  <c:v>720.55792236328125</c:v>
                </c:pt>
                <c:pt idx="120">
                  <c:v>724.8505859375</c:v>
                </c:pt>
                <c:pt idx="121">
                  <c:v>728.33331298828125</c:v>
                </c:pt>
                <c:pt idx="122">
                  <c:v>731.15045166015625</c:v>
                </c:pt>
                <c:pt idx="123">
                  <c:v>733.58837890625</c:v>
                </c:pt>
                <c:pt idx="124">
                  <c:v>735.44403076171875</c:v>
                </c:pt>
                <c:pt idx="125">
                  <c:v>736.89459228515625</c:v>
                </c:pt>
                <c:pt idx="126">
                  <c:v>737.68414306640625</c:v>
                </c:pt>
                <c:pt idx="127">
                  <c:v>737.8155517578125</c:v>
                </c:pt>
                <c:pt idx="128">
                  <c:v>737.7423095703125</c:v>
                </c:pt>
                <c:pt idx="129">
                  <c:v>737.77935791015625</c:v>
                </c:pt>
                <c:pt idx="130">
                  <c:v>737.74151611328125</c:v>
                </c:pt>
                <c:pt idx="131">
                  <c:v>737.3028564453125</c:v>
                </c:pt>
                <c:pt idx="132">
                  <c:v>736.74127197265625</c:v>
                </c:pt>
                <c:pt idx="133">
                  <c:v>736.513427734375</c:v>
                </c:pt>
                <c:pt idx="134">
                  <c:v>736.1048583984375</c:v>
                </c:pt>
                <c:pt idx="135">
                  <c:v>735.34136962890625</c:v>
                </c:pt>
                <c:pt idx="136">
                  <c:v>734.65716552734375</c:v>
                </c:pt>
                <c:pt idx="137">
                  <c:v>733.889404296875</c:v>
                </c:pt>
                <c:pt idx="138">
                  <c:v>733.2626953125</c:v>
                </c:pt>
                <c:pt idx="139">
                  <c:v>732.6060791015625</c:v>
                </c:pt>
                <c:pt idx="140">
                  <c:v>732.46868896484375</c:v>
                </c:pt>
                <c:pt idx="141">
                  <c:v>732.0628662109375</c:v>
                </c:pt>
                <c:pt idx="142">
                  <c:v>731.842529296875</c:v>
                </c:pt>
                <c:pt idx="143">
                  <c:v>731.71185302734375</c:v>
                </c:pt>
                <c:pt idx="144">
                  <c:v>731.51654052734375</c:v>
                </c:pt>
                <c:pt idx="145">
                  <c:v>731.297607421875</c:v>
                </c:pt>
                <c:pt idx="146">
                  <c:v>731.22357177734375</c:v>
                </c:pt>
                <c:pt idx="147">
                  <c:v>731.396728515625</c:v>
                </c:pt>
                <c:pt idx="148">
                  <c:v>731.37005615234375</c:v>
                </c:pt>
                <c:pt idx="149">
                  <c:v>731.19854736328125</c:v>
                </c:pt>
                <c:pt idx="150">
                  <c:v>731.24798583984375</c:v>
                </c:pt>
                <c:pt idx="151">
                  <c:v>732.60296630859375</c:v>
                </c:pt>
                <c:pt idx="152">
                  <c:v>733.38897705078125</c:v>
                </c:pt>
                <c:pt idx="153">
                  <c:v>733.982421875</c:v>
                </c:pt>
                <c:pt idx="154">
                  <c:v>734.421875</c:v>
                </c:pt>
                <c:pt idx="155">
                  <c:v>734.470703125</c:v>
                </c:pt>
                <c:pt idx="156">
                  <c:v>734.51953125</c:v>
                </c:pt>
                <c:pt idx="157">
                  <c:v>734.4951171875</c:v>
                </c:pt>
                <c:pt idx="158">
                  <c:v>734.32421875</c:v>
                </c:pt>
                <c:pt idx="159">
                  <c:v>734.275390625</c:v>
                </c:pt>
                <c:pt idx="160">
                  <c:v>734.470703125</c:v>
                </c:pt>
                <c:pt idx="161">
                  <c:v>734.3974609375</c:v>
                </c:pt>
                <c:pt idx="162">
                  <c:v>734.3974609375</c:v>
                </c:pt>
                <c:pt idx="163">
                  <c:v>734.373046875</c:v>
                </c:pt>
                <c:pt idx="164">
                  <c:v>734.154296875</c:v>
                </c:pt>
                <c:pt idx="165">
                  <c:v>733.9091796875</c:v>
                </c:pt>
                <c:pt idx="166">
                  <c:v>733.8359375</c:v>
                </c:pt>
                <c:pt idx="167">
                  <c:v>733.9091796875</c:v>
                </c:pt>
                <c:pt idx="168">
                  <c:v>734.080078125</c:v>
                </c:pt>
                <c:pt idx="169">
                  <c:v>734.4093017578125</c:v>
                </c:pt>
                <c:pt idx="170">
                  <c:v>735.0528564453125</c:v>
                </c:pt>
                <c:pt idx="171">
                  <c:v>735.70782470703125</c:v>
                </c:pt>
                <c:pt idx="172">
                  <c:v>736.13092041015625</c:v>
                </c:pt>
                <c:pt idx="173">
                  <c:v>736.69244384765625</c:v>
                </c:pt>
                <c:pt idx="174">
                  <c:v>737.1900634765625</c:v>
                </c:pt>
                <c:pt idx="175">
                  <c:v>737.7178955078125</c:v>
                </c:pt>
                <c:pt idx="176">
                  <c:v>737.9864501953125</c:v>
                </c:pt>
                <c:pt idx="177">
                  <c:v>738.3282470703125</c:v>
                </c:pt>
                <c:pt idx="178">
                  <c:v>738.49786376953125</c:v>
                </c:pt>
                <c:pt idx="179">
                  <c:v>738.902099609375</c:v>
                </c:pt>
                <c:pt idx="180">
                  <c:v>739.30487060546875</c:v>
                </c:pt>
                <c:pt idx="181">
                  <c:v>739.71990966796875</c:v>
                </c:pt>
                <c:pt idx="182">
                  <c:v>739.74432373046875</c:v>
                </c:pt>
                <c:pt idx="183">
                  <c:v>739.65869140625</c:v>
                </c:pt>
                <c:pt idx="184">
                  <c:v>739.64666748046875</c:v>
                </c:pt>
                <c:pt idx="185">
                  <c:v>739.54901123046875</c:v>
                </c:pt>
                <c:pt idx="186">
                  <c:v>739.4554443359375</c:v>
                </c:pt>
                <c:pt idx="187">
                  <c:v>739.50018310546875</c:v>
                </c:pt>
                <c:pt idx="188">
                  <c:v>739.64178466796875</c:v>
                </c:pt>
                <c:pt idx="189">
                  <c:v>739.46136474609375</c:v>
                </c:pt>
                <c:pt idx="190">
                  <c:v>739.31182861328125</c:v>
                </c:pt>
                <c:pt idx="191">
                  <c:v>739.28045654296875</c:v>
                </c:pt>
                <c:pt idx="192">
                  <c:v>739.28045654296875</c:v>
                </c:pt>
                <c:pt idx="193">
                  <c:v>739.2601318359375</c:v>
                </c:pt>
                <c:pt idx="194">
                  <c:v>739.18280029296875</c:v>
                </c:pt>
                <c:pt idx="195">
                  <c:v>739.1094970703125</c:v>
                </c:pt>
                <c:pt idx="196">
                  <c:v>739.0826416015625</c:v>
                </c:pt>
                <c:pt idx="197">
                  <c:v>739.0606689453125</c:v>
                </c:pt>
                <c:pt idx="198">
                  <c:v>739.04925537109375</c:v>
                </c:pt>
                <c:pt idx="199">
                  <c:v>739.0118408203125</c:v>
                </c:pt>
                <c:pt idx="200">
                  <c:v>738.9849853515625</c:v>
                </c:pt>
                <c:pt idx="201">
                  <c:v>738.9630126953125</c:v>
                </c:pt>
                <c:pt idx="202">
                  <c:v>738.9385986328125</c:v>
                </c:pt>
                <c:pt idx="203">
                  <c:v>738.8626708984375</c:v>
                </c:pt>
                <c:pt idx="204">
                  <c:v>738.74249267578125</c:v>
                </c:pt>
                <c:pt idx="205">
                  <c:v>738.5723876953125</c:v>
                </c:pt>
                <c:pt idx="206">
                  <c:v>738.74456787109375</c:v>
                </c:pt>
                <c:pt idx="207">
                  <c:v>738.68280029296875</c:v>
                </c:pt>
                <c:pt idx="208">
                  <c:v>738.581298828125</c:v>
                </c:pt>
                <c:pt idx="209">
                  <c:v>738.5723876953125</c:v>
                </c:pt>
                <c:pt idx="210">
                  <c:v>738.69366455078125</c:v>
                </c:pt>
                <c:pt idx="211">
                  <c:v>738.7188720703125</c:v>
                </c:pt>
                <c:pt idx="212">
                  <c:v>738.6700439453125</c:v>
                </c:pt>
                <c:pt idx="213">
                  <c:v>738.62933349609375</c:v>
                </c:pt>
                <c:pt idx="214">
                  <c:v>738.5968017578125</c:v>
                </c:pt>
                <c:pt idx="215">
                  <c:v>738.9141845703125</c:v>
                </c:pt>
                <c:pt idx="216">
                  <c:v>739.20721435546875</c:v>
                </c:pt>
                <c:pt idx="217">
                  <c:v>739.30487060546875</c:v>
                </c:pt>
                <c:pt idx="218">
                  <c:v>739.37811279296875</c:v>
                </c:pt>
                <c:pt idx="219">
                  <c:v>739.37811279296875</c:v>
                </c:pt>
                <c:pt idx="220">
                  <c:v>739.69549560546875</c:v>
                </c:pt>
                <c:pt idx="221">
                  <c:v>740.03729248046875</c:v>
                </c:pt>
                <c:pt idx="222">
                  <c:v>740.45233154296875</c:v>
                </c:pt>
                <c:pt idx="223">
                  <c:v>741.54638671875</c:v>
                </c:pt>
                <c:pt idx="224">
                  <c:v>742.16302490234375</c:v>
                </c:pt>
                <c:pt idx="225">
                  <c:v>742.69903564453125</c:v>
                </c:pt>
                <c:pt idx="226">
                  <c:v>743.13714599609375</c:v>
                </c:pt>
                <c:pt idx="227">
                  <c:v>743.67510986328125</c:v>
                </c:pt>
                <c:pt idx="228">
                  <c:v>744.11456298828125</c:v>
                </c:pt>
                <c:pt idx="229">
                  <c:v>744.6729736328125</c:v>
                </c:pt>
                <c:pt idx="230">
                  <c:v>744.77374267578125</c:v>
                </c:pt>
                <c:pt idx="231">
                  <c:v>744.67608642578125</c:v>
                </c:pt>
                <c:pt idx="232">
                  <c:v>744.91949462890625</c:v>
                </c:pt>
                <c:pt idx="233">
                  <c:v>745.11553955078125</c:v>
                </c:pt>
                <c:pt idx="234">
                  <c:v>745.1888427734375</c:v>
                </c:pt>
                <c:pt idx="235">
                  <c:v>745.1644287109375</c:v>
                </c:pt>
                <c:pt idx="236">
                  <c:v>745.4573974609375</c:v>
                </c:pt>
                <c:pt idx="237">
                  <c:v>745.7503662109375</c:v>
                </c:pt>
                <c:pt idx="238">
                  <c:v>745.6527099609375</c:v>
                </c:pt>
                <c:pt idx="239">
                  <c:v>745.6282958984375</c:v>
                </c:pt>
                <c:pt idx="240">
                  <c:v>745.7991943359375</c:v>
                </c:pt>
                <c:pt idx="241">
                  <c:v>745.7747802734375</c:v>
                </c:pt>
                <c:pt idx="242">
                  <c:v>745.71240234375</c:v>
                </c:pt>
                <c:pt idx="243">
                  <c:v>745.86383056640625</c:v>
                </c:pt>
                <c:pt idx="244">
                  <c:v>746.2142333984375</c:v>
                </c:pt>
                <c:pt idx="245">
                  <c:v>746.3851318359375</c:v>
                </c:pt>
                <c:pt idx="246">
                  <c:v>746.5316162109375</c:v>
                </c:pt>
                <c:pt idx="247">
                  <c:v>746.5560302734375</c:v>
                </c:pt>
                <c:pt idx="248">
                  <c:v>746.9466552734375</c:v>
                </c:pt>
                <c:pt idx="249">
                  <c:v>747.55706787109375</c:v>
                </c:pt>
                <c:pt idx="250">
                  <c:v>747.95037841796875</c:v>
                </c:pt>
                <c:pt idx="251">
                  <c:v>748.24066162109375</c:v>
                </c:pt>
                <c:pt idx="252">
                  <c:v>748.51385498046875</c:v>
                </c:pt>
                <c:pt idx="253">
                  <c:v>748.53118896484375</c:v>
                </c:pt>
                <c:pt idx="254">
                  <c:v>748.46038818359375</c:v>
                </c:pt>
                <c:pt idx="255">
                  <c:v>748.34112548828125</c:v>
                </c:pt>
                <c:pt idx="256">
                  <c:v>748.21624755859375</c:v>
                </c:pt>
                <c:pt idx="257">
                  <c:v>748.37738037109375</c:v>
                </c:pt>
                <c:pt idx="258">
                  <c:v>748.36273193359375</c:v>
                </c:pt>
                <c:pt idx="259">
                  <c:v>748.3448486328125</c:v>
                </c:pt>
                <c:pt idx="260">
                  <c:v>747.86444091796875</c:v>
                </c:pt>
                <c:pt idx="261">
                  <c:v>747.7760009765625</c:v>
                </c:pt>
                <c:pt idx="262">
                  <c:v>747.67913818359375</c:v>
                </c:pt>
                <c:pt idx="263">
                  <c:v>747.5098876953125</c:v>
                </c:pt>
                <c:pt idx="264">
                  <c:v>747.38616943359375</c:v>
                </c:pt>
                <c:pt idx="265">
                  <c:v>747.28851318359375</c:v>
                </c:pt>
                <c:pt idx="266">
                  <c:v>747.16082763671875</c:v>
                </c:pt>
                <c:pt idx="267">
                  <c:v>747.0340576171875</c:v>
                </c:pt>
                <c:pt idx="268">
                  <c:v>746.9222412109375</c:v>
                </c:pt>
                <c:pt idx="269">
                  <c:v>746.9954833984375</c:v>
                </c:pt>
                <c:pt idx="270">
                  <c:v>746.8489990234375</c:v>
                </c:pt>
                <c:pt idx="271">
                  <c:v>746.6781005859375</c:v>
                </c:pt>
                <c:pt idx="272">
                  <c:v>746.50555419921875</c:v>
                </c:pt>
                <c:pt idx="273">
                  <c:v>745.1888427734375</c:v>
                </c:pt>
                <c:pt idx="274">
                  <c:v>745.1644287109375</c:v>
                </c:pt>
                <c:pt idx="275">
                  <c:v>745.13995361328125</c:v>
                </c:pt>
                <c:pt idx="276">
                  <c:v>745.10614013671875</c:v>
                </c:pt>
                <c:pt idx="277">
                  <c:v>745.1123046875</c:v>
                </c:pt>
                <c:pt idx="278">
                  <c:v>745.13995361328125</c:v>
                </c:pt>
                <c:pt idx="279">
                  <c:v>745.4085693359375</c:v>
                </c:pt>
                <c:pt idx="280">
                  <c:v>745.59820556640625</c:v>
                </c:pt>
                <c:pt idx="281">
                  <c:v>745.5794677734375</c:v>
                </c:pt>
                <c:pt idx="282">
                  <c:v>745.5550537109375</c:v>
                </c:pt>
                <c:pt idx="283">
                  <c:v>745.50701904296875</c:v>
                </c:pt>
                <c:pt idx="284">
                  <c:v>745.4573974609375</c:v>
                </c:pt>
                <c:pt idx="285">
                  <c:v>745.4329833984375</c:v>
                </c:pt>
                <c:pt idx="286">
                  <c:v>745.4166259765625</c:v>
                </c:pt>
                <c:pt idx="287">
                  <c:v>745.3597412109375</c:v>
                </c:pt>
                <c:pt idx="288">
                  <c:v>743.7830810546875</c:v>
                </c:pt>
                <c:pt idx="289">
                  <c:v>743.77685546875</c:v>
                </c:pt>
                <c:pt idx="290">
                  <c:v>743.73553466796875</c:v>
                </c:pt>
                <c:pt idx="291">
                  <c:v>743.53350830078125</c:v>
                </c:pt>
                <c:pt idx="292">
                  <c:v>743.54779052734375</c:v>
                </c:pt>
                <c:pt idx="293">
                  <c:v>743.56402587890625</c:v>
                </c:pt>
                <c:pt idx="294">
                  <c:v>743.52618408203125</c:v>
                </c:pt>
                <c:pt idx="295">
                  <c:v>743.19256591796875</c:v>
                </c:pt>
                <c:pt idx="296">
                  <c:v>743.30975341796875</c:v>
                </c:pt>
                <c:pt idx="297">
                  <c:v>743.24267578125</c:v>
                </c:pt>
                <c:pt idx="298">
                  <c:v>743.10491943359375</c:v>
                </c:pt>
                <c:pt idx="299">
                  <c:v>742.97857666015625</c:v>
                </c:pt>
                <c:pt idx="300">
                  <c:v>742.88885498046875</c:v>
                </c:pt>
                <c:pt idx="301">
                  <c:v>742.93182373046875</c:v>
                </c:pt>
                <c:pt idx="302">
                  <c:v>742.818115234375</c:v>
                </c:pt>
                <c:pt idx="303">
                  <c:v>742.716552734375</c:v>
                </c:pt>
                <c:pt idx="304">
                  <c:v>742.33795166015625</c:v>
                </c:pt>
                <c:pt idx="305">
                  <c:v>741.992919921875</c:v>
                </c:pt>
                <c:pt idx="306">
                  <c:v>741.8533935546875</c:v>
                </c:pt>
                <c:pt idx="307">
                  <c:v>741.37603759765625</c:v>
                </c:pt>
                <c:pt idx="308">
                  <c:v>741.16534423828125</c:v>
                </c:pt>
                <c:pt idx="309">
                  <c:v>740.712646484375</c:v>
                </c:pt>
                <c:pt idx="310">
                  <c:v>740.13330078125</c:v>
                </c:pt>
                <c:pt idx="311">
                  <c:v>739.625</c:v>
                </c:pt>
                <c:pt idx="312">
                  <c:v>738.90673828125</c:v>
                </c:pt>
                <c:pt idx="313">
                  <c:v>738.59918212890625</c:v>
                </c:pt>
                <c:pt idx="314">
                  <c:v>738.2840576171875</c:v>
                </c:pt>
                <c:pt idx="315">
                  <c:v>737.92462158203125</c:v>
                </c:pt>
                <c:pt idx="316">
                  <c:v>737.4906005859375</c:v>
                </c:pt>
                <c:pt idx="317">
                  <c:v>737.060302734375</c:v>
                </c:pt>
                <c:pt idx="318">
                  <c:v>737.070068359375</c:v>
                </c:pt>
                <c:pt idx="319">
                  <c:v>736.856689453125</c:v>
                </c:pt>
                <c:pt idx="320">
                  <c:v>736.7169189453125</c:v>
                </c:pt>
                <c:pt idx="321">
                  <c:v>736.5882568359375</c:v>
                </c:pt>
                <c:pt idx="322">
                  <c:v>736.227783203125</c:v>
                </c:pt>
                <c:pt idx="323">
                  <c:v>735.67901611328125</c:v>
                </c:pt>
                <c:pt idx="324">
                  <c:v>735.5262451171875</c:v>
                </c:pt>
                <c:pt idx="325">
                  <c:v>735.1922607421875</c:v>
                </c:pt>
                <c:pt idx="326">
                  <c:v>734.94921875</c:v>
                </c:pt>
                <c:pt idx="327">
                  <c:v>734.76531982421875</c:v>
                </c:pt>
                <c:pt idx="328">
                  <c:v>734.454833984375</c:v>
                </c:pt>
                <c:pt idx="329">
                  <c:v>733.91998291015625</c:v>
                </c:pt>
                <c:pt idx="330">
                  <c:v>733.6683349609375</c:v>
                </c:pt>
                <c:pt idx="331">
                  <c:v>733.0758056640625</c:v>
                </c:pt>
                <c:pt idx="332">
                  <c:v>732.703857421875</c:v>
                </c:pt>
                <c:pt idx="333">
                  <c:v>732.442138671875</c:v>
                </c:pt>
                <c:pt idx="334">
                  <c:v>732.056884765625</c:v>
                </c:pt>
                <c:pt idx="335">
                  <c:v>731.8126220703125</c:v>
                </c:pt>
                <c:pt idx="336">
                  <c:v>732.1256103515625</c:v>
                </c:pt>
                <c:pt idx="337">
                  <c:v>731.84649658203125</c:v>
                </c:pt>
                <c:pt idx="338">
                  <c:v>731.14373779296875</c:v>
                </c:pt>
                <c:pt idx="339">
                  <c:v>730.02801513671875</c:v>
                </c:pt>
                <c:pt idx="340">
                  <c:v>728.71368408203125</c:v>
                </c:pt>
                <c:pt idx="341">
                  <c:v>727.82135009765625</c:v>
                </c:pt>
                <c:pt idx="342">
                  <c:v>727.65655517578125</c:v>
                </c:pt>
                <c:pt idx="343">
                  <c:v>727.35626220703125</c:v>
                </c:pt>
                <c:pt idx="344">
                  <c:v>727.10772705078125</c:v>
                </c:pt>
                <c:pt idx="345">
                  <c:v>726.8717041015625</c:v>
                </c:pt>
                <c:pt idx="346">
                  <c:v>726.6053466796875</c:v>
                </c:pt>
                <c:pt idx="347">
                  <c:v>726.293212890625</c:v>
                </c:pt>
                <c:pt idx="348">
                  <c:v>725.976806640625</c:v>
                </c:pt>
                <c:pt idx="349">
                  <c:v>725.98333740234375</c:v>
                </c:pt>
                <c:pt idx="350">
                  <c:v>725.46734619140625</c:v>
                </c:pt>
                <c:pt idx="351">
                  <c:v>725.510498046875</c:v>
                </c:pt>
                <c:pt idx="352">
                  <c:v>725.0726318359375</c:v>
                </c:pt>
                <c:pt idx="353">
                  <c:v>724.6712646484375</c:v>
                </c:pt>
                <c:pt idx="354">
                  <c:v>724.3935546875</c:v>
                </c:pt>
                <c:pt idx="355">
                  <c:v>724.09307861328125</c:v>
                </c:pt>
                <c:pt idx="356">
                  <c:v>724.11322021484375</c:v>
                </c:pt>
                <c:pt idx="357">
                  <c:v>723.7860107421875</c:v>
                </c:pt>
                <c:pt idx="358">
                  <c:v>723.17962646484375</c:v>
                </c:pt>
                <c:pt idx="359">
                  <c:v>722.7515869140625</c:v>
                </c:pt>
                <c:pt idx="360">
                  <c:v>722.56536865234375</c:v>
                </c:pt>
                <c:pt idx="361">
                  <c:v>721.9288330078125</c:v>
                </c:pt>
                <c:pt idx="362">
                  <c:v>721.4881591796875</c:v>
                </c:pt>
                <c:pt idx="363">
                  <c:v>721.224853515625</c:v>
                </c:pt>
                <c:pt idx="364">
                  <c:v>720.42303466796875</c:v>
                </c:pt>
              </c:numCache>
            </c:numRef>
          </c:val>
          <c:smooth val="0"/>
          <c:extLst>
            <c:ext xmlns:c16="http://schemas.microsoft.com/office/drawing/2014/chart" uri="{C3380CC4-5D6E-409C-BE32-E72D297353CC}">
              <c16:uniqueId val="{00000009-11F0-49CA-856E-C3055DD35859}"/>
            </c:ext>
          </c:extLst>
        </c:ser>
        <c:ser>
          <c:idx val="8"/>
          <c:order val="8"/>
          <c:tx>
            <c:strRef>
              <c:f>'Reservoir Summary'!$J$2</c:f>
              <c:strCache>
                <c:ptCount val="1"/>
                <c:pt idx="0">
                  <c:v>2025</c:v>
                </c:pt>
              </c:strCache>
            </c:strRef>
          </c:tx>
          <c:spPr>
            <a:ln w="31750" cap="rnd">
              <a:solidFill>
                <a:schemeClr val="tx1"/>
              </a:solidFill>
              <a:round/>
            </a:ln>
            <a:effectLst/>
          </c:spPr>
          <c:marker>
            <c:symbol val="none"/>
          </c:marker>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Summary'!$J$3:$J$367</c:f>
              <c:numCache>
                <c:formatCode>General</c:formatCode>
                <c:ptCount val="365"/>
                <c:pt idx="0">
                  <c:v>719.755126953125</c:v>
                </c:pt>
                <c:pt idx="1">
                  <c:v>719.0830078125</c:v>
                </c:pt>
                <c:pt idx="2">
                  <c:v>718.255859375</c:v>
                </c:pt>
                <c:pt idx="3">
                  <c:v>717.76934814453125</c:v>
                </c:pt>
                <c:pt idx="4">
                  <c:v>717.42437744140625</c:v>
                </c:pt>
                <c:pt idx="5">
                  <c:v>717.16778564453125</c:v>
                </c:pt>
                <c:pt idx="6">
                  <c:v>716.60687255859375</c:v>
                </c:pt>
                <c:pt idx="7">
                  <c:v>716.06634521484375</c:v>
                </c:pt>
                <c:pt idx="8">
                  <c:v>715.52972412109375</c:v>
                </c:pt>
                <c:pt idx="9">
                  <c:v>714.9266357421875</c:v>
                </c:pt>
                <c:pt idx="10">
                  <c:v>714.26177978515625</c:v>
                </c:pt>
                <c:pt idx="11">
                  <c:v>713.65789794921875</c:v>
                </c:pt>
                <c:pt idx="12">
                  <c:v>713.02117919921875</c:v>
                </c:pt>
                <c:pt idx="13">
                  <c:v>712.3485107421875</c:v>
                </c:pt>
                <c:pt idx="14">
                  <c:v>711.599853515625</c:v>
                </c:pt>
                <c:pt idx="15">
                  <c:v>710.94781494140625</c:v>
                </c:pt>
                <c:pt idx="16">
                  <c:v>710.34478759765625</c:v>
                </c:pt>
                <c:pt idx="17">
                  <c:v>709.6766357421875</c:v>
                </c:pt>
                <c:pt idx="18">
                  <c:v>709.640869140625</c:v>
                </c:pt>
                <c:pt idx="19">
                  <c:v>709.49169921875</c:v>
                </c:pt>
                <c:pt idx="20">
                  <c:v>708.79998779296875</c:v>
                </c:pt>
                <c:pt idx="21">
                  <c:v>708.17431640625</c:v>
                </c:pt>
                <c:pt idx="22">
                  <c:v>707.50335693359375</c:v>
                </c:pt>
                <c:pt idx="23">
                  <c:v>706.8057861328125</c:v>
                </c:pt>
                <c:pt idx="24">
                  <c:v>706.11163330078125</c:v>
                </c:pt>
                <c:pt idx="25">
                  <c:v>706.1607666015625</c:v>
                </c:pt>
                <c:pt idx="26">
                  <c:v>706.19757080078125</c:v>
                </c:pt>
                <c:pt idx="27">
                  <c:v>706.1680908203125</c:v>
                </c:pt>
                <c:pt idx="28">
                  <c:v>706.0150146484375</c:v>
                </c:pt>
                <c:pt idx="29">
                  <c:v>705.3658447265625</c:v>
                </c:pt>
                <c:pt idx="30">
                  <c:v>704.989013671875</c:v>
                </c:pt>
                <c:pt idx="31">
                  <c:v>704.6292724609375</c:v>
                </c:pt>
                <c:pt idx="32">
                  <c:v>704.73004150390625</c:v>
                </c:pt>
                <c:pt idx="33">
                  <c:v>704.79986572265625</c:v>
                </c:pt>
                <c:pt idx="34">
                  <c:v>704.6279296875</c:v>
                </c:pt>
                <c:pt idx="35">
                  <c:v>704.488525390625</c:v>
                </c:pt>
                <c:pt idx="36">
                  <c:v>704.2557373046875</c:v>
                </c:pt>
                <c:pt idx="37">
                  <c:v>704.04119873046875</c:v>
                </c:pt>
                <c:pt idx="38">
                  <c:v>703.78131103515625</c:v>
                </c:pt>
                <c:pt idx="39">
                  <c:v>703.7469482421875</c:v>
                </c:pt>
                <c:pt idx="40">
                  <c:v>703.84234619140625</c:v>
                </c:pt>
                <c:pt idx="41">
                  <c:v>703.734130859375</c:v>
                </c:pt>
                <c:pt idx="42">
                  <c:v>703.57537841796875</c:v>
                </c:pt>
                <c:pt idx="43">
                  <c:v>704.0462646484375</c:v>
                </c:pt>
                <c:pt idx="44">
                  <c:v>705.4783935546875</c:v>
                </c:pt>
                <c:pt idx="45">
                  <c:v>706.736083984375</c:v>
                </c:pt>
                <c:pt idx="46">
                  <c:v>707.65875244140625</c:v>
                </c:pt>
                <c:pt idx="47">
                  <c:v>708.982177734375</c:v>
                </c:pt>
                <c:pt idx="48">
                  <c:v>710.2052001953125</c:v>
                </c:pt>
                <c:pt idx="49">
                  <c:v>710.75299072265625</c:v>
                </c:pt>
                <c:pt idx="50">
                  <c:v>711.52001953125</c:v>
                </c:pt>
                <c:pt idx="51">
                  <c:v>711.98272705078125</c:v>
                </c:pt>
                <c:pt idx="52">
                  <c:v>712.43084716796875</c:v>
                </c:pt>
                <c:pt idx="53">
                  <c:v>712.96112060546875</c:v>
                </c:pt>
                <c:pt idx="54">
                  <c:v>713.80633544921875</c:v>
                </c:pt>
                <c:pt idx="55">
                  <c:v>714.35772705078125</c:v>
                </c:pt>
                <c:pt idx="56">
                  <c:v>714.7911376953125</c:v>
                </c:pt>
                <c:pt idx="57">
                  <c:v>714.81109619140625</c:v>
                </c:pt>
                <c:pt idx="58">
                  <c:v>714.7340087890625</c:v>
                </c:pt>
                <c:pt idx="59">
                  <c:v>715.079345703125</c:v>
                </c:pt>
                <c:pt idx="60">
                  <c:v>715.2095947265625</c:v>
                </c:pt>
                <c:pt idx="61">
                  <c:v>715.04461669921875</c:v>
                </c:pt>
                <c:pt idx="62">
                  <c:v>714.60113525390625</c:v>
                </c:pt>
                <c:pt idx="63">
                  <c:v>714.316162109375</c:v>
                </c:pt>
                <c:pt idx="64">
                  <c:v>713.89056396484375</c:v>
                </c:pt>
                <c:pt idx="65">
                  <c:v>713.68316650390625</c:v>
                </c:pt>
                <c:pt idx="66">
                  <c:v>713.281005859375</c:v>
                </c:pt>
                <c:pt idx="67">
                  <c:v>713.71441650390625</c:v>
                </c:pt>
                <c:pt idx="68">
                  <c:v>714.5635986328125</c:v>
                </c:pt>
                <c:pt idx="69">
                  <c:v>715.02215576171875</c:v>
                </c:pt>
                <c:pt idx="70">
                  <c:v>714.8875732421875</c:v>
                </c:pt>
                <c:pt idx="71">
                  <c:v>714.852783203125</c:v>
                </c:pt>
                <c:pt idx="72">
                  <c:v>714.7012939453125</c:v>
                </c:pt>
                <c:pt idx="73">
                  <c:v>714.87078857421875</c:v>
                </c:pt>
                <c:pt idx="74">
                  <c:v>715.3524169921875</c:v>
                </c:pt>
                <c:pt idx="75">
                  <c:v>715.70062255859375</c:v>
                </c:pt>
                <c:pt idx="76">
                  <c:v>715.7080078125</c:v>
                </c:pt>
                <c:pt idx="77">
                  <c:v>715.98260498046875</c:v>
                </c:pt>
                <c:pt idx="78">
                  <c:v>717.63348388671875</c:v>
                </c:pt>
                <c:pt idx="79">
                  <c:v>719.0155029296875</c:v>
                </c:pt>
                <c:pt idx="80">
                  <c:v>720.14215087890625</c:v>
                </c:pt>
                <c:pt idx="81">
                  <c:v>721.08074951171875</c:v>
                </c:pt>
                <c:pt idx="82">
                  <c:v>721.93206787109375</c:v>
                </c:pt>
                <c:pt idx="83">
                  <c:v>722.65447998046875</c:v>
                </c:pt>
                <c:pt idx="84">
                  <c:v>723.27703857421875</c:v>
                </c:pt>
                <c:pt idx="85">
                  <c:v>723.64935302734375</c:v>
                </c:pt>
                <c:pt idx="86">
                  <c:v>724.95269775390625</c:v>
                </c:pt>
                <c:pt idx="87">
                  <c:v>726.80316162109375</c:v>
                </c:pt>
                <c:pt idx="88">
                  <c:v>728.91925048828125</c:v>
                </c:pt>
                <c:pt idx="89">
                  <c:v>731.32421875</c:v>
                </c:pt>
                <c:pt idx="90">
                  <c:v>732.7542724609375</c:v>
                </c:pt>
                <c:pt idx="91">
                  <c:v>733.4139404296875</c:v>
                </c:pt>
                <c:pt idx="92">
                  <c:v>733.93115234375</c:v>
                </c:pt>
                <c:pt idx="93">
                  <c:v>733.78387451171875</c:v>
                </c:pt>
                <c:pt idx="94">
                  <c:v>733.9197998046875</c:v>
                </c:pt>
                <c:pt idx="95">
                  <c:v>734.55224609375</c:v>
                </c:pt>
                <c:pt idx="96">
                  <c:v>735.31396484375</c:v>
                </c:pt>
                <c:pt idx="97">
                  <c:v>735.28564453125</c:v>
                </c:pt>
                <c:pt idx="98">
                  <c:v>735.2708740234375</c:v>
                </c:pt>
                <c:pt idx="99">
                  <c:v>735.79766845703125</c:v>
                </c:pt>
                <c:pt idx="100">
                  <c:v>736.108642578125</c:v>
                </c:pt>
                <c:pt idx="101">
                  <c:v>736.4217529296875</c:v>
                </c:pt>
                <c:pt idx="102">
                  <c:v>736.6103515625</c:v>
                </c:pt>
                <c:pt idx="103">
                  <c:v>736.50299072265625</c:v>
                </c:pt>
                <c:pt idx="104">
                  <c:v>736.19012451171875</c:v>
                </c:pt>
                <c:pt idx="105">
                  <c:v>735.719970703125</c:v>
                </c:pt>
                <c:pt idx="106">
                  <c:v>735.2408447265625</c:v>
                </c:pt>
                <c:pt idx="107">
                  <c:v>734.99395751953125</c:v>
                </c:pt>
                <c:pt idx="108">
                  <c:v>734.6806640625</c:v>
                </c:pt>
                <c:pt idx="109">
                  <c:v>733.828125</c:v>
                </c:pt>
                <c:pt idx="110">
                  <c:v>733.06732177734375</c:v>
                </c:pt>
                <c:pt idx="111">
                  <c:v>731.48028564453125</c:v>
                </c:pt>
                <c:pt idx="112">
                  <c:v>729.95001220703125</c:v>
                </c:pt>
                <c:pt idx="113">
                  <c:v>729.133056640625</c:v>
                </c:pt>
                <c:pt idx="114">
                  <c:v>728.09722900390625</c:v>
                </c:pt>
                <c:pt idx="115">
                  <c:v>727.5025634765625</c:v>
                </c:pt>
                <c:pt idx="116">
                  <c:v>727.0721435546875</c:v>
                </c:pt>
                <c:pt idx="117">
                  <c:v>726.41790771484375</c:v>
                </c:pt>
                <c:pt idx="118">
                  <c:v>725.15032958984375</c:v>
                </c:pt>
                <c:pt idx="119">
                  <c:v>723.9786376953125</c:v>
                </c:pt>
                <c:pt idx="120">
                  <c:v>723.21221923828125</c:v>
                </c:pt>
                <c:pt idx="121">
                  <c:v>722.05242919921875</c:v>
                </c:pt>
                <c:pt idx="122">
                  <c:v>721.54278564453125</c:v>
                </c:pt>
                <c:pt idx="123">
                  <c:v>721.5029296875</c:v>
                </c:pt>
                <c:pt idx="124">
                  <c:v>720.89849853515625</c:v>
                </c:pt>
                <c:pt idx="125">
                  <c:v>719.45166015625</c:v>
                </c:pt>
                <c:pt idx="126">
                  <c:v>718.4434814453125</c:v>
                </c:pt>
                <c:pt idx="127">
                  <c:v>717.396240234375</c:v>
                </c:pt>
                <c:pt idx="128">
                  <c:v>716.53656005859375</c:v>
                </c:pt>
                <c:pt idx="129">
                  <c:v>715.6143798828125</c:v>
                </c:pt>
                <c:pt idx="130">
                  <c:v>715.118896484375</c:v>
                </c:pt>
                <c:pt idx="131">
                  <c:v>714.77978515625</c:v>
                </c:pt>
                <c:pt idx="132">
                  <c:v>713.6121826171875</c:v>
                </c:pt>
                <c:pt idx="133">
                  <c:v>712.42816162109375</c:v>
                </c:pt>
                <c:pt idx="134">
                  <c:v>710.87884521484375</c:v>
                </c:pt>
                <c:pt idx="135">
                  <c:v>709.14556884765625</c:v>
                </c:pt>
                <c:pt idx="136">
                  <c:v>707.92913818359375</c:v>
                </c:pt>
                <c:pt idx="137">
                  <c:v>707.45166015625</c:v>
                </c:pt>
                <c:pt idx="138">
                  <c:v>707.21209716796875</c:v>
                </c:pt>
                <c:pt idx="139">
                  <c:v>707.2125244140625</c:v>
                </c:pt>
                <c:pt idx="140">
                  <c:v>706.636474609375</c:v>
                </c:pt>
                <c:pt idx="141">
                  <c:v>706.36865234375</c:v>
                </c:pt>
                <c:pt idx="142">
                  <c:v>706.36505126953125</c:v>
                </c:pt>
                <c:pt idx="143">
                  <c:v>706.1322021484375</c:v>
                </c:pt>
                <c:pt idx="144">
                  <c:v>706.5250244140625</c:v>
                </c:pt>
                <c:pt idx="145">
                  <c:v>708.5306396484375</c:v>
                </c:pt>
                <c:pt idx="146">
                  <c:v>711.9254150390625</c:v>
                </c:pt>
                <c:pt idx="147">
                  <c:v>715.3836669921875</c:v>
                </c:pt>
                <c:pt idx="148">
                  <c:v>717.947509765625</c:v>
                </c:pt>
                <c:pt idx="149">
                  <c:v>719.6422119140625</c:v>
                </c:pt>
                <c:pt idx="150">
                  <c:v>720.92535400390625</c:v>
                </c:pt>
                <c:pt idx="151">
                  <c:v>721.9632568359375</c:v>
                </c:pt>
                <c:pt idx="152">
                  <c:v>722.99090576171875</c:v>
                </c:pt>
                <c:pt idx="153">
                  <c:v>723.76239013671875</c:v>
                </c:pt>
                <c:pt idx="154">
                  <c:v>724.30279541015625</c:v>
                </c:pt>
                <c:pt idx="155">
                  <c:v>723.81365966796875</c:v>
                </c:pt>
                <c:pt idx="156">
                  <c:v>724.10906982421875</c:v>
                </c:pt>
                <c:pt idx="157">
                  <c:v>724.49755859375</c:v>
                </c:pt>
                <c:pt idx="158">
                  <c:v>724.9385986328125</c:v>
                </c:pt>
                <c:pt idx="159">
                  <c:v>725.1165771484375</c:v>
                </c:pt>
                <c:pt idx="160">
                  <c:v>724.622802734375</c:v>
                </c:pt>
                <c:pt idx="161">
                  <c:v>724.4683837890625</c:v>
                </c:pt>
                <c:pt idx="162">
                  <c:v>724.68768310546875</c:v>
                </c:pt>
                <c:pt idx="163">
                  <c:v>724.85858154296875</c:v>
                </c:pt>
                <c:pt idx="164">
                  <c:v>724.6435546875</c:v>
                </c:pt>
                <c:pt idx="165">
                  <c:v>725.07666015625</c:v>
                </c:pt>
                <c:pt idx="166">
                  <c:v>725.26708984375</c:v>
                </c:pt>
                <c:pt idx="167">
                  <c:v>725.31439208984375</c:v>
                </c:pt>
                <c:pt idx="168">
                  <c:v>725.420166015625</c:v>
                </c:pt>
                <c:pt idx="169">
                  <c:v>724.8021240234375</c:v>
                </c:pt>
                <c:pt idx="170">
                  <c:v>724.9638671875</c:v>
                </c:pt>
                <c:pt idx="171">
                  <c:v>725.43896484375</c:v>
                </c:pt>
                <c:pt idx="172">
                  <c:v>726.549560546875</c:v>
                </c:pt>
                <c:pt idx="173">
                  <c:v>727.3299560546875</c:v>
                </c:pt>
                <c:pt idx="174">
                  <c:v>729.13128662109375</c:v>
                </c:pt>
                <c:pt idx="175">
                  <c:v>731.41156005859375</c:v>
                </c:pt>
                <c:pt idx="176">
                  <c:v>733.582763671875</c:v>
                </c:pt>
                <c:pt idx="177">
                  <c:v>736.2825927734375</c:v>
                </c:pt>
                <c:pt idx="178">
                  <c:v>738.2314453125</c:v>
                </c:pt>
                <c:pt idx="179">
                  <c:v>739.3140869140625</c:v>
                </c:pt>
                <c:pt idx="180">
                  <c:v>740.01861572265625</c:v>
                </c:pt>
                <c:pt idx="181">
                  <c:v>740.06756591796875</c:v>
                </c:pt>
                <c:pt idx="182">
                  <c:v>739.73699951171875</c:v>
                </c:pt>
                <c:pt idx="183">
                  <c:v>740.02996826171875</c:v>
                </c:pt>
                <c:pt idx="184">
                  <c:v>740.003173828125</c:v>
                </c:pt>
                <c:pt idx="185">
                  <c:v>739.7459716796875</c:v>
                </c:pt>
                <c:pt idx="186">
                  <c:v>739.9168701171875</c:v>
                </c:pt>
                <c:pt idx="187">
                  <c:v>740.03729248046875</c:v>
                </c:pt>
                <c:pt idx="188">
                  <c:v>740.03485107421875</c:v>
                </c:pt>
                <c:pt idx="189">
                  <c:v>740.833984375</c:v>
                </c:pt>
                <c:pt idx="190">
                  <c:v>741.297119140625</c:v>
                </c:pt>
                <c:pt idx="191">
                  <c:v>741.372314453125</c:v>
                </c:pt>
                <c:pt idx="192">
                  <c:v>741.537353515625</c:v>
                </c:pt>
                <c:pt idx="193">
                  <c:v>741.975830078125</c:v>
                </c:pt>
                <c:pt idx="194">
                  <c:v>742.12255859375</c:v>
                </c:pt>
                <c:pt idx="195">
                  <c:v>741.85662841796875</c:v>
                </c:pt>
                <c:pt idx="196">
                  <c:v>741.6376953125</c:v>
                </c:pt>
                <c:pt idx="197">
                  <c:v>741.577880859375</c:v>
                </c:pt>
                <c:pt idx="198">
                  <c:v>741.2269287109375</c:v>
                </c:pt>
                <c:pt idx="199">
                  <c:v>740.9666748046875</c:v>
                </c:pt>
                <c:pt idx="200">
                  <c:v>741.12396240234375</c:v>
                </c:pt>
                <c:pt idx="201">
                  <c:v>741.08953857421875</c:v>
                </c:pt>
                <c:pt idx="202">
                  <c:v>740.7607421875</c:v>
                </c:pt>
                <c:pt idx="203">
                  <c:v>740.1121826171875</c:v>
                </c:pt>
                <c:pt idx="204">
                  <c:v>739.96405029296875</c:v>
                </c:pt>
                <c:pt idx="205">
                  <c:v>739.720947265625</c:v>
                </c:pt>
                <c:pt idx="206">
                  <c:v>739.3714599609375</c:v>
                </c:pt>
                <c:pt idx="207">
                  <c:v>739.57366943359375</c:v>
                </c:pt>
                <c:pt idx="208">
                  <c:v>739.9013671875</c:v>
                </c:pt>
                <c:pt idx="209">
                  <c:v>739.84130859375</c:v>
                </c:pt>
                <c:pt idx="210">
                  <c:v>740.169921875</c:v>
                </c:pt>
                <c:pt idx="211">
                  <c:v>740.4014892578125</c:v>
                </c:pt>
                <c:pt idx="212">
                  <c:v>740.3868408203125</c:v>
                </c:pt>
                <c:pt idx="213">
                  <c:v>740.4820556640625</c:v>
                </c:pt>
                <c:pt idx="214">
                  <c:v>740.994384765625</c:v>
                </c:pt>
                <c:pt idx="215">
                  <c:v>741.3702392578125</c:v>
                </c:pt>
                <c:pt idx="216">
                  <c:v>740.9755859375</c:v>
                </c:pt>
                <c:pt idx="217">
                  <c:v>740.8828125</c:v>
                </c:pt>
                <c:pt idx="218">
                  <c:v>741.10418701171875</c:v>
                </c:pt>
                <c:pt idx="219">
                  <c:v>740.8267822265625</c:v>
                </c:pt>
                <c:pt idx="220">
                  <c:v>740.611083984375</c:v>
                </c:pt>
                <c:pt idx="221">
                  <c:v>740.6976318359375</c:v>
                </c:pt>
                <c:pt idx="222">
                  <c:v>740.92999267578125</c:v>
                </c:pt>
                <c:pt idx="223">
                  <c:v>740.9544677734375</c:v>
                </c:pt>
                <c:pt idx="224">
                  <c:v>741.00225830078125</c:v>
                </c:pt>
                <c:pt idx="225">
                  <c:v>741.07733154296875</c:v>
                </c:pt>
                <c:pt idx="226">
                  <c:v>740.90936279296875</c:v>
                </c:pt>
                <c:pt idx="227">
                  <c:v>740.48162841796875</c:v>
                </c:pt>
                <c:pt idx="228">
                  <c:v>740.5311279296875</c:v>
                </c:pt>
                <c:pt idx="229">
                  <c:v>740.86932373046875</c:v>
                </c:pt>
                <c:pt idx="230">
                  <c:v>740.6175537109375</c:v>
                </c:pt>
                <c:pt idx="231">
                  <c:v>740.65679931640625</c:v>
                </c:pt>
                <c:pt idx="232">
                  <c:v>740.3326416015625</c:v>
                </c:pt>
                <c:pt idx="233">
                  <c:v>739.77252197265625</c:v>
                </c:pt>
                <c:pt idx="234">
                  <c:v>739.5009765625</c:v>
                </c:pt>
                <c:pt idx="235">
                  <c:v>739.45477294921875</c:v>
                </c:pt>
                <c:pt idx="236">
                  <c:v>739.90869140625</c:v>
                </c:pt>
                <c:pt idx="237">
                  <c:v>739.85906982421875</c:v>
                </c:pt>
                <c:pt idx="238">
                  <c:v>739.89080810546875</c:v>
                </c:pt>
                <c:pt idx="239">
                  <c:v>739.813720703125</c:v>
                </c:pt>
                <c:pt idx="240">
                  <c:v>740.183837890625</c:v>
                </c:pt>
                <c:pt idx="241">
                  <c:v>740.40826416015625</c:v>
                </c:pt>
                <c:pt idx="242">
                  <c:v>740.6160888671875</c:v>
                </c:pt>
                <c:pt idx="243">
                  <c:v>740.86444091796875</c:v>
                </c:pt>
                <c:pt idx="244">
                  <c:v>740.71435546875</c:v>
                </c:pt>
                <c:pt idx="245">
                  <c:v>740.38153076171875</c:v>
                </c:pt>
                <c:pt idx="246">
                  <c:v>739.98114013671875</c:v>
                </c:pt>
                <c:pt idx="247">
                  <c:v>740.0030517578125</c:v>
                </c:pt>
                <c:pt idx="248">
                  <c:v>739.97930908203125</c:v>
                </c:pt>
                <c:pt idx="249">
                  <c:v>740.1024169921875</c:v>
                </c:pt>
                <c:pt idx="250">
                  <c:v>740.19781494140625</c:v>
                </c:pt>
                <c:pt idx="251">
                  <c:v>739.9287109375</c:v>
                </c:pt>
                <c:pt idx="252">
                  <c:v>740.045166015625</c:v>
                </c:pt>
                <c:pt idx="253">
                  <c:v>740.1571044921875</c:v>
                </c:pt>
                <c:pt idx="254">
                  <c:v>740.077880859375</c:v>
                </c:pt>
                <c:pt idx="255">
                  <c:v>739.98626708984375</c:v>
                </c:pt>
                <c:pt idx="256">
                  <c:v>739.70245361328125</c:v>
                </c:pt>
                <c:pt idx="257">
                  <c:v>739.13653564453125</c:v>
                </c:pt>
                <c:pt idx="258">
                  <c:v>738.62445068359375</c:v>
                </c:pt>
                <c:pt idx="259">
                  <c:v>738.2620849609375</c:v>
                </c:pt>
                <c:pt idx="260">
                  <c:v>737.93072509765625</c:v>
                </c:pt>
                <c:pt idx="261">
                  <c:v>737.43817138671875</c:v>
                </c:pt>
                <c:pt idx="262">
                  <c:v>737.11407470703125</c:v>
                </c:pt>
                <c:pt idx="263">
                  <c:v>736.84527587890625</c:v>
                </c:pt>
                <c:pt idx="264">
                  <c:v>736.4808349609375</c:v>
                </c:pt>
                <c:pt idx="265">
                  <c:v>735.45574951171875</c:v>
                </c:pt>
                <c:pt idx="266">
                  <c:v>734.9957275390625</c:v>
                </c:pt>
                <c:pt idx="267">
                  <c:v>734.5390625</c:v>
                </c:pt>
                <c:pt idx="268">
                  <c:v>734.21002197265625</c:v>
                </c:pt>
                <c:pt idx="269">
                  <c:v>733.76190185546875</c:v>
                </c:pt>
                <c:pt idx="270">
                  <c:v>733.21075439453125</c:v>
                </c:pt>
                <c:pt idx="271">
                  <c:v>732.7095947265625</c:v>
                </c:pt>
                <c:pt idx="272">
                  <c:v>731.8819580078125</c:v>
                </c:pt>
                <c:pt idx="273">
                  <c:v>731.76519775390625</c:v>
                </c:pt>
                <c:pt idx="274">
                  <c:v>731.90447998046875</c:v>
                </c:pt>
                <c:pt idx="275">
                  <c:v>731.99114990234375</c:v>
                </c:pt>
                <c:pt idx="276">
                  <c:v>731.9949951171875</c:v>
                </c:pt>
                <c:pt idx="277">
                  <c:v>731.84722900390625</c:v>
                </c:pt>
                <c:pt idx="278">
                  <c:v>731.61126708984375</c:v>
                </c:pt>
                <c:pt idx="279">
                  <c:v>731.717529296875</c:v>
                </c:pt>
                <c:pt idx="280">
                  <c:v>731.63861083984375</c:v>
                </c:pt>
                <c:pt idx="281">
                  <c:v>731.63330078125</c:v>
                </c:pt>
                <c:pt idx="282">
                  <c:v>731.712646484375</c:v>
                </c:pt>
                <c:pt idx="283">
                  <c:v>731.44329833984375</c:v>
                </c:pt>
                <c:pt idx="284">
                  <c:v>731.5491943359375</c:v>
                </c:pt>
                <c:pt idx="285">
                  <c:v>731.55877685546875</c:v>
                </c:pt>
                <c:pt idx="286">
                  <c:v>731.5526123046875</c:v>
                </c:pt>
                <c:pt idx="287">
                  <c:v>731.4688720703125</c:v>
                </c:pt>
                <c:pt idx="288">
                  <c:v>731.09381103515625</c:v>
                </c:pt>
                <c:pt idx="289">
                  <c:v>730.97528076171875</c:v>
                </c:pt>
                <c:pt idx="290">
                  <c:v>730.76861572265625</c:v>
                </c:pt>
                <c:pt idx="291">
                  <c:v>730.90533447265625</c:v>
                </c:pt>
                <c:pt idx="292">
                  <c:v>730.822021484375</c:v>
                </c:pt>
                <c:pt idx="293">
                  <c:v>730.63592529296875</c:v>
                </c:pt>
                <c:pt idx="294">
                  <c:v>730.45599365234375</c:v>
                </c:pt>
                <c:pt idx="295">
                  <c:v>730.05084228515625</c:v>
                </c:pt>
                <c:pt idx="296">
                  <c:v>729.87109375</c:v>
                </c:pt>
                <c:pt idx="297">
                  <c:v>729.70770263671875</c:v>
                </c:pt>
                <c:pt idx="298">
                  <c:v>729.5804443359375</c:v>
                </c:pt>
                <c:pt idx="299">
                  <c:v>729.5452880859375</c:v>
                </c:pt>
                <c:pt idx="300">
                  <c:v>729.30010986328125</c:v>
                </c:pt>
                <c:pt idx="301">
                  <c:v>728.9925537109375</c:v>
                </c:pt>
                <c:pt idx="302">
                  <c:v>728.6998291015625</c:v>
                </c:pt>
                <c:pt idx="303">
                  <c:v>728.5679931640625</c:v>
                </c:pt>
                <c:pt idx="304">
                  <c:v>728.3653564453125</c:v>
                </c:pt>
                <c:pt idx="305">
                  <c:v>728.29541015625</c:v>
                </c:pt>
                <c:pt idx="306">
                  <c:v>728.07525634765625</c:v>
                </c:pt>
                <c:pt idx="307">
                  <c:v>727.7940673828125</c:v>
                </c:pt>
                <c:pt idx="308">
                  <c:v>727.6051025390625</c:v>
                </c:pt>
                <c:pt idx="309">
                  <c:v>727.4796142578125</c:v>
                </c:pt>
                <c:pt idx="310">
                  <c:v>727.3668212890625</c:v>
                </c:pt>
                <c:pt idx="311">
                  <c:v>726.96722412109375</c:v>
                </c:pt>
                <c:pt idx="312">
                  <c:v>726.70831298828125</c:v>
                </c:pt>
                <c:pt idx="313">
                  <c:v>726.55810546875</c:v>
                </c:pt>
                <c:pt idx="314">
                  <c:v>726.25128173828125</c:v>
                </c:pt>
                <c:pt idx="315">
                  <c:v>725.772705078125</c:v>
                </c:pt>
                <c:pt idx="316">
                  <c:v>725.63336181640625</c:v>
                </c:pt>
                <c:pt idx="317">
                  <c:v>725.46881103515625</c:v>
                </c:pt>
                <c:pt idx="318">
                  <c:v>725.354248046875</c:v>
                </c:pt>
                <c:pt idx="319">
                  <c:v>725.578369140625</c:v>
                </c:pt>
                <c:pt idx="320">
                  <c:v>725.27288818359375</c:v>
                </c:pt>
                <c:pt idx="321">
                  <c:v>725.08807373046875</c:v>
                </c:pt>
                <c:pt idx="322">
                  <c:v>724.7967529296875</c:v>
                </c:pt>
                <c:pt idx="323">
                  <c:v>724.79876708984375</c:v>
                </c:pt>
                <c:pt idx="324">
                  <c:v>724.6795654296875</c:v>
                </c:pt>
                <c:pt idx="325">
                  <c:v>724.2685546875</c:v>
                </c:pt>
                <c:pt idx="326">
                  <c:v>723.798828125</c:v>
                </c:pt>
                <c:pt idx="327">
                  <c:v>723.5589599609375</c:v>
                </c:pt>
                <c:pt idx="328">
                  <c:v>722.87689208984375</c:v>
                </c:pt>
                <c:pt idx="329">
                  <c:v>722.40570068359375</c:v>
                </c:pt>
                <c:pt idx="330">
                  <c:v>722.19012451171875</c:v>
                </c:pt>
                <c:pt idx="331">
                  <c:v>721.8577880859375</c:v>
                </c:pt>
                <c:pt idx="332">
                  <c:v>721.79412841796875</c:v>
                </c:pt>
                <c:pt idx="333">
                  <c:v>721.6038818359375</c:v>
                </c:pt>
                <c:pt idx="334">
                  <c:v>721.40142822265625</c:v>
                </c:pt>
                <c:pt idx="335">
                  <c:v>721.0555419921875</c:v>
                </c:pt>
                <c:pt idx="336">
                  <c:v>720.3914794921875</c:v>
                </c:pt>
                <c:pt idx="337">
                  <c:v>719.7513427734375</c:v>
                </c:pt>
                <c:pt idx="338">
                  <c:v>719.19012451171875</c:v>
                </c:pt>
                <c:pt idx="339">
                  <c:v>718.73040771484375</c:v>
                </c:pt>
                <c:pt idx="340">
                  <c:v>718.67266845703125</c:v>
                </c:pt>
                <c:pt idx="341">
                  <c:v>718.55670166015625</c:v>
                </c:pt>
                <c:pt idx="342">
                  <c:v>718.07427978515625</c:v>
                </c:pt>
                <c:pt idx="343">
                  <c:v>717.726318359375</c:v>
                </c:pt>
                <c:pt idx="344">
                  <c:v>717.40167236328125</c:v>
                </c:pt>
                <c:pt idx="345">
                  <c:v>717.1329345703125</c:v>
                </c:pt>
                <c:pt idx="346">
                  <c:v>716.6549072265625</c:v>
                </c:pt>
                <c:pt idx="347">
                  <c:v>716.502197265625</c:v>
                </c:pt>
                <c:pt idx="348">
                  <c:v>716.43634033203125</c:v>
                </c:pt>
                <c:pt idx="349">
                  <c:v>715.92254638671875</c:v>
                </c:pt>
                <c:pt idx="350">
                  <c:v>715.33197021484375</c:v>
                </c:pt>
                <c:pt idx="351">
                  <c:v>714.92254638671875</c:v>
                </c:pt>
                <c:pt idx="352">
                  <c:v>714.6019287109375</c:v>
                </c:pt>
                <c:pt idx="353">
                  <c:v>714.5106201171875</c:v>
                </c:pt>
                <c:pt idx="354">
                  <c:v>714.41802978515625</c:v>
                </c:pt>
                <c:pt idx="355">
                  <c:v>714.33984375</c:v>
                </c:pt>
                <c:pt idx="356">
                  <c:v>714.027587890625</c:v>
                </c:pt>
                <c:pt idx="357">
                  <c:v>713.34625244140625</c:v>
                </c:pt>
                <c:pt idx="358">
                  <c:v>712.73907470703125</c:v>
                </c:pt>
                <c:pt idx="359">
                  <c:v>712.5225830078125</c:v>
                </c:pt>
                <c:pt idx="360">
                  <c:v>712.05499267578125</c:v>
                </c:pt>
                <c:pt idx="361">
                  <c:v>711.88214111328125</c:v>
                </c:pt>
                <c:pt idx="362">
                  <c:v>711.75927734375</c:v>
                </c:pt>
                <c:pt idx="363">
                  <c:v>711.50128173828125</c:v>
                </c:pt>
                <c:pt idx="364">
                  <c:v>710.900634765625</c:v>
                </c:pt>
              </c:numCache>
            </c:numRef>
          </c:val>
          <c:smooth val="0"/>
          <c:extLst>
            <c:ext xmlns:c16="http://schemas.microsoft.com/office/drawing/2014/chart" uri="{C3380CC4-5D6E-409C-BE32-E72D297353CC}">
              <c16:uniqueId val="{0000000A-11F0-49CA-856E-C3055DD35859}"/>
            </c:ext>
          </c:extLst>
        </c:ser>
        <c:ser>
          <c:idx val="9"/>
          <c:order val="9"/>
          <c:tx>
            <c:strRef>
              <c:f>'Reservoir Summary'!$K$2</c:f>
              <c:strCache>
                <c:ptCount val="1"/>
                <c:pt idx="0">
                  <c:v>749 ft</c:v>
                </c:pt>
              </c:strCache>
            </c:strRef>
          </c:tx>
          <c:spPr>
            <a:ln w="9525" cap="rnd">
              <a:solidFill>
                <a:schemeClr val="tx1"/>
              </a:solidFill>
              <a:round/>
            </a:ln>
            <a:effectLst/>
          </c:spPr>
          <c:marker>
            <c:symbol val="none"/>
          </c:marker>
          <c:cat>
            <c:numRef>
              <c:f>'Reservoir Summary'!$A$3:$A$367</c:f>
              <c:numCache>
                <c:formatCode>d\-mmm</c:formatCode>
                <c:ptCount val="365"/>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numCache>
            </c:numRef>
          </c:cat>
          <c:val>
            <c:numRef>
              <c:f>'Reservoir Summary'!$K$3:$K$367</c:f>
              <c:numCache>
                <c:formatCode>General</c:formatCode>
                <c:ptCount val="365"/>
                <c:pt idx="0">
                  <c:v>749</c:v>
                </c:pt>
                <c:pt idx="1">
                  <c:v>749</c:v>
                </c:pt>
                <c:pt idx="2">
                  <c:v>749</c:v>
                </c:pt>
                <c:pt idx="3">
                  <c:v>749</c:v>
                </c:pt>
                <c:pt idx="4">
                  <c:v>749</c:v>
                </c:pt>
                <c:pt idx="5">
                  <c:v>749</c:v>
                </c:pt>
                <c:pt idx="6">
                  <c:v>749</c:v>
                </c:pt>
                <c:pt idx="7">
                  <c:v>749</c:v>
                </c:pt>
                <c:pt idx="8">
                  <c:v>749</c:v>
                </c:pt>
                <c:pt idx="9">
                  <c:v>749</c:v>
                </c:pt>
                <c:pt idx="10">
                  <c:v>749</c:v>
                </c:pt>
                <c:pt idx="11">
                  <c:v>749</c:v>
                </c:pt>
                <c:pt idx="12">
                  <c:v>749</c:v>
                </c:pt>
                <c:pt idx="13">
                  <c:v>749</c:v>
                </c:pt>
                <c:pt idx="14">
                  <c:v>749</c:v>
                </c:pt>
                <c:pt idx="15">
                  <c:v>749</c:v>
                </c:pt>
                <c:pt idx="16">
                  <c:v>749</c:v>
                </c:pt>
                <c:pt idx="17">
                  <c:v>749</c:v>
                </c:pt>
                <c:pt idx="18">
                  <c:v>749</c:v>
                </c:pt>
                <c:pt idx="19">
                  <c:v>749</c:v>
                </c:pt>
                <c:pt idx="20">
                  <c:v>749</c:v>
                </c:pt>
                <c:pt idx="21">
                  <c:v>749</c:v>
                </c:pt>
                <c:pt idx="22">
                  <c:v>749</c:v>
                </c:pt>
                <c:pt idx="23">
                  <c:v>749</c:v>
                </c:pt>
                <c:pt idx="24">
                  <c:v>749</c:v>
                </c:pt>
                <c:pt idx="25">
                  <c:v>749</c:v>
                </c:pt>
                <c:pt idx="26">
                  <c:v>749</c:v>
                </c:pt>
                <c:pt idx="27">
                  <c:v>749</c:v>
                </c:pt>
                <c:pt idx="28">
                  <c:v>749</c:v>
                </c:pt>
                <c:pt idx="29">
                  <c:v>749</c:v>
                </c:pt>
                <c:pt idx="30">
                  <c:v>749</c:v>
                </c:pt>
                <c:pt idx="31">
                  <c:v>749</c:v>
                </c:pt>
                <c:pt idx="32">
                  <c:v>749</c:v>
                </c:pt>
                <c:pt idx="33">
                  <c:v>749</c:v>
                </c:pt>
                <c:pt idx="34">
                  <c:v>749</c:v>
                </c:pt>
                <c:pt idx="35">
                  <c:v>749</c:v>
                </c:pt>
                <c:pt idx="36">
                  <c:v>749</c:v>
                </c:pt>
                <c:pt idx="37">
                  <c:v>749</c:v>
                </c:pt>
                <c:pt idx="38">
                  <c:v>749</c:v>
                </c:pt>
                <c:pt idx="39">
                  <c:v>749</c:v>
                </c:pt>
                <c:pt idx="40">
                  <c:v>749</c:v>
                </c:pt>
                <c:pt idx="41">
                  <c:v>749</c:v>
                </c:pt>
                <c:pt idx="42">
                  <c:v>749</c:v>
                </c:pt>
                <c:pt idx="43">
                  <c:v>749</c:v>
                </c:pt>
                <c:pt idx="44">
                  <c:v>749</c:v>
                </c:pt>
                <c:pt idx="45">
                  <c:v>749</c:v>
                </c:pt>
                <c:pt idx="46">
                  <c:v>749</c:v>
                </c:pt>
                <c:pt idx="47">
                  <c:v>749</c:v>
                </c:pt>
                <c:pt idx="48">
                  <c:v>749</c:v>
                </c:pt>
                <c:pt idx="49">
                  <c:v>749</c:v>
                </c:pt>
                <c:pt idx="50">
                  <c:v>749</c:v>
                </c:pt>
                <c:pt idx="51">
                  <c:v>749</c:v>
                </c:pt>
                <c:pt idx="52">
                  <c:v>749</c:v>
                </c:pt>
                <c:pt idx="53">
                  <c:v>749</c:v>
                </c:pt>
                <c:pt idx="54">
                  <c:v>749</c:v>
                </c:pt>
                <c:pt idx="55">
                  <c:v>749</c:v>
                </c:pt>
                <c:pt idx="56">
                  <c:v>749</c:v>
                </c:pt>
                <c:pt idx="57">
                  <c:v>749</c:v>
                </c:pt>
                <c:pt idx="58">
                  <c:v>749</c:v>
                </c:pt>
                <c:pt idx="59">
                  <c:v>749</c:v>
                </c:pt>
                <c:pt idx="60">
                  <c:v>749</c:v>
                </c:pt>
                <c:pt idx="61">
                  <c:v>749</c:v>
                </c:pt>
                <c:pt idx="62">
                  <c:v>749</c:v>
                </c:pt>
                <c:pt idx="63">
                  <c:v>749</c:v>
                </c:pt>
                <c:pt idx="64">
                  <c:v>749</c:v>
                </c:pt>
                <c:pt idx="65">
                  <c:v>749</c:v>
                </c:pt>
                <c:pt idx="66">
                  <c:v>749</c:v>
                </c:pt>
                <c:pt idx="67">
                  <c:v>749</c:v>
                </c:pt>
                <c:pt idx="68">
                  <c:v>749</c:v>
                </c:pt>
                <c:pt idx="69">
                  <c:v>749</c:v>
                </c:pt>
                <c:pt idx="70">
                  <c:v>749</c:v>
                </c:pt>
                <c:pt idx="71">
                  <c:v>749</c:v>
                </c:pt>
                <c:pt idx="72">
                  <c:v>749</c:v>
                </c:pt>
                <c:pt idx="73">
                  <c:v>749</c:v>
                </c:pt>
                <c:pt idx="74">
                  <c:v>749</c:v>
                </c:pt>
                <c:pt idx="75">
                  <c:v>749</c:v>
                </c:pt>
                <c:pt idx="76">
                  <c:v>749</c:v>
                </c:pt>
                <c:pt idx="77">
                  <c:v>749</c:v>
                </c:pt>
                <c:pt idx="78">
                  <c:v>749</c:v>
                </c:pt>
                <c:pt idx="79">
                  <c:v>749</c:v>
                </c:pt>
                <c:pt idx="80">
                  <c:v>749</c:v>
                </c:pt>
                <c:pt idx="81">
                  <c:v>749</c:v>
                </c:pt>
                <c:pt idx="82">
                  <c:v>749</c:v>
                </c:pt>
                <c:pt idx="83">
                  <c:v>749</c:v>
                </c:pt>
                <c:pt idx="84">
                  <c:v>749</c:v>
                </c:pt>
                <c:pt idx="85">
                  <c:v>749</c:v>
                </c:pt>
                <c:pt idx="86">
                  <c:v>749</c:v>
                </c:pt>
                <c:pt idx="87">
                  <c:v>749</c:v>
                </c:pt>
                <c:pt idx="88">
                  <c:v>749</c:v>
                </c:pt>
                <c:pt idx="89">
                  <c:v>749</c:v>
                </c:pt>
                <c:pt idx="90">
                  <c:v>749</c:v>
                </c:pt>
                <c:pt idx="91">
                  <c:v>749</c:v>
                </c:pt>
                <c:pt idx="92">
                  <c:v>749</c:v>
                </c:pt>
                <c:pt idx="93">
                  <c:v>749</c:v>
                </c:pt>
                <c:pt idx="94">
                  <c:v>749</c:v>
                </c:pt>
                <c:pt idx="95">
                  <c:v>749</c:v>
                </c:pt>
                <c:pt idx="96">
                  <c:v>749</c:v>
                </c:pt>
                <c:pt idx="97">
                  <c:v>749</c:v>
                </c:pt>
                <c:pt idx="98">
                  <c:v>749</c:v>
                </c:pt>
                <c:pt idx="99">
                  <c:v>749</c:v>
                </c:pt>
                <c:pt idx="100">
                  <c:v>749</c:v>
                </c:pt>
                <c:pt idx="101">
                  <c:v>749</c:v>
                </c:pt>
                <c:pt idx="102">
                  <c:v>749</c:v>
                </c:pt>
                <c:pt idx="103">
                  <c:v>749</c:v>
                </c:pt>
                <c:pt idx="104">
                  <c:v>749</c:v>
                </c:pt>
                <c:pt idx="105">
                  <c:v>749</c:v>
                </c:pt>
                <c:pt idx="106">
                  <c:v>749</c:v>
                </c:pt>
                <c:pt idx="107">
                  <c:v>749</c:v>
                </c:pt>
                <c:pt idx="108">
                  <c:v>749</c:v>
                </c:pt>
                <c:pt idx="109">
                  <c:v>749</c:v>
                </c:pt>
                <c:pt idx="110">
                  <c:v>749</c:v>
                </c:pt>
                <c:pt idx="111">
                  <c:v>749</c:v>
                </c:pt>
                <c:pt idx="112">
                  <c:v>749</c:v>
                </c:pt>
                <c:pt idx="113">
                  <c:v>749</c:v>
                </c:pt>
                <c:pt idx="114">
                  <c:v>749</c:v>
                </c:pt>
                <c:pt idx="115">
                  <c:v>749</c:v>
                </c:pt>
                <c:pt idx="116">
                  <c:v>749</c:v>
                </c:pt>
                <c:pt idx="117">
                  <c:v>749</c:v>
                </c:pt>
                <c:pt idx="118">
                  <c:v>749</c:v>
                </c:pt>
                <c:pt idx="119">
                  <c:v>749</c:v>
                </c:pt>
                <c:pt idx="120">
                  <c:v>749</c:v>
                </c:pt>
                <c:pt idx="121">
                  <c:v>749</c:v>
                </c:pt>
                <c:pt idx="122">
                  <c:v>749</c:v>
                </c:pt>
                <c:pt idx="123">
                  <c:v>749</c:v>
                </c:pt>
                <c:pt idx="124">
                  <c:v>749</c:v>
                </c:pt>
                <c:pt idx="125">
                  <c:v>749</c:v>
                </c:pt>
                <c:pt idx="126">
                  <c:v>749</c:v>
                </c:pt>
                <c:pt idx="127">
                  <c:v>749</c:v>
                </c:pt>
                <c:pt idx="128">
                  <c:v>749</c:v>
                </c:pt>
                <c:pt idx="129">
                  <c:v>749</c:v>
                </c:pt>
                <c:pt idx="130">
                  <c:v>749</c:v>
                </c:pt>
                <c:pt idx="131">
                  <c:v>749</c:v>
                </c:pt>
                <c:pt idx="132">
                  <c:v>749</c:v>
                </c:pt>
                <c:pt idx="133">
                  <c:v>749</c:v>
                </c:pt>
                <c:pt idx="134">
                  <c:v>749</c:v>
                </c:pt>
                <c:pt idx="135">
                  <c:v>749</c:v>
                </c:pt>
                <c:pt idx="136">
                  <c:v>749</c:v>
                </c:pt>
                <c:pt idx="137">
                  <c:v>749</c:v>
                </c:pt>
                <c:pt idx="138">
                  <c:v>749</c:v>
                </c:pt>
                <c:pt idx="139">
                  <c:v>749</c:v>
                </c:pt>
                <c:pt idx="140">
                  <c:v>749</c:v>
                </c:pt>
                <c:pt idx="141">
                  <c:v>749</c:v>
                </c:pt>
                <c:pt idx="142">
                  <c:v>749</c:v>
                </c:pt>
                <c:pt idx="143">
                  <c:v>749</c:v>
                </c:pt>
                <c:pt idx="144">
                  <c:v>749</c:v>
                </c:pt>
                <c:pt idx="145">
                  <c:v>749</c:v>
                </c:pt>
                <c:pt idx="146">
                  <c:v>749</c:v>
                </c:pt>
                <c:pt idx="147">
                  <c:v>749</c:v>
                </c:pt>
                <c:pt idx="148">
                  <c:v>749</c:v>
                </c:pt>
                <c:pt idx="149">
                  <c:v>749</c:v>
                </c:pt>
                <c:pt idx="150">
                  <c:v>749</c:v>
                </c:pt>
                <c:pt idx="151">
                  <c:v>749</c:v>
                </c:pt>
                <c:pt idx="152">
                  <c:v>749</c:v>
                </c:pt>
                <c:pt idx="153">
                  <c:v>749</c:v>
                </c:pt>
                <c:pt idx="154">
                  <c:v>749</c:v>
                </c:pt>
                <c:pt idx="155">
                  <c:v>749</c:v>
                </c:pt>
                <c:pt idx="156">
                  <c:v>749</c:v>
                </c:pt>
                <c:pt idx="157">
                  <c:v>749</c:v>
                </c:pt>
                <c:pt idx="158">
                  <c:v>749</c:v>
                </c:pt>
                <c:pt idx="159">
                  <c:v>749</c:v>
                </c:pt>
                <c:pt idx="160">
                  <c:v>749</c:v>
                </c:pt>
                <c:pt idx="161">
                  <c:v>749</c:v>
                </c:pt>
                <c:pt idx="162">
                  <c:v>749</c:v>
                </c:pt>
                <c:pt idx="163">
                  <c:v>749</c:v>
                </c:pt>
                <c:pt idx="164">
                  <c:v>749</c:v>
                </c:pt>
                <c:pt idx="165">
                  <c:v>749</c:v>
                </c:pt>
                <c:pt idx="166">
                  <c:v>749</c:v>
                </c:pt>
                <c:pt idx="167">
                  <c:v>749</c:v>
                </c:pt>
                <c:pt idx="168">
                  <c:v>749</c:v>
                </c:pt>
                <c:pt idx="169">
                  <c:v>749</c:v>
                </c:pt>
                <c:pt idx="170">
                  <c:v>749</c:v>
                </c:pt>
                <c:pt idx="171">
                  <c:v>749</c:v>
                </c:pt>
                <c:pt idx="172">
                  <c:v>749</c:v>
                </c:pt>
                <c:pt idx="173">
                  <c:v>749</c:v>
                </c:pt>
                <c:pt idx="174">
                  <c:v>749</c:v>
                </c:pt>
                <c:pt idx="175">
                  <c:v>749</c:v>
                </c:pt>
                <c:pt idx="176">
                  <c:v>749</c:v>
                </c:pt>
                <c:pt idx="177">
                  <c:v>749</c:v>
                </c:pt>
                <c:pt idx="178">
                  <c:v>749</c:v>
                </c:pt>
                <c:pt idx="179">
                  <c:v>749</c:v>
                </c:pt>
                <c:pt idx="180">
                  <c:v>749</c:v>
                </c:pt>
                <c:pt idx="181">
                  <c:v>749</c:v>
                </c:pt>
                <c:pt idx="182">
                  <c:v>749</c:v>
                </c:pt>
                <c:pt idx="183">
                  <c:v>749</c:v>
                </c:pt>
                <c:pt idx="184">
                  <c:v>749</c:v>
                </c:pt>
                <c:pt idx="185">
                  <c:v>749</c:v>
                </c:pt>
                <c:pt idx="186">
                  <c:v>749</c:v>
                </c:pt>
                <c:pt idx="187">
                  <c:v>749</c:v>
                </c:pt>
                <c:pt idx="188">
                  <c:v>749</c:v>
                </c:pt>
                <c:pt idx="189">
                  <c:v>749</c:v>
                </c:pt>
                <c:pt idx="190">
                  <c:v>749</c:v>
                </c:pt>
                <c:pt idx="191">
                  <c:v>749</c:v>
                </c:pt>
                <c:pt idx="192">
                  <c:v>749</c:v>
                </c:pt>
                <c:pt idx="193">
                  <c:v>749</c:v>
                </c:pt>
                <c:pt idx="194">
                  <c:v>749</c:v>
                </c:pt>
                <c:pt idx="195">
                  <c:v>749</c:v>
                </c:pt>
                <c:pt idx="196">
                  <c:v>749</c:v>
                </c:pt>
                <c:pt idx="197">
                  <c:v>749</c:v>
                </c:pt>
                <c:pt idx="198">
                  <c:v>749</c:v>
                </c:pt>
                <c:pt idx="199">
                  <c:v>749</c:v>
                </c:pt>
                <c:pt idx="200">
                  <c:v>749</c:v>
                </c:pt>
                <c:pt idx="201">
                  <c:v>749</c:v>
                </c:pt>
                <c:pt idx="202">
                  <c:v>749</c:v>
                </c:pt>
                <c:pt idx="203">
                  <c:v>749</c:v>
                </c:pt>
                <c:pt idx="204">
                  <c:v>749</c:v>
                </c:pt>
                <c:pt idx="205">
                  <c:v>749</c:v>
                </c:pt>
                <c:pt idx="206">
                  <c:v>749</c:v>
                </c:pt>
                <c:pt idx="207">
                  <c:v>749</c:v>
                </c:pt>
                <c:pt idx="208">
                  <c:v>749</c:v>
                </c:pt>
                <c:pt idx="209">
                  <c:v>749</c:v>
                </c:pt>
                <c:pt idx="210">
                  <c:v>749</c:v>
                </c:pt>
                <c:pt idx="211">
                  <c:v>749</c:v>
                </c:pt>
                <c:pt idx="212">
                  <c:v>749</c:v>
                </c:pt>
                <c:pt idx="213">
                  <c:v>749</c:v>
                </c:pt>
                <c:pt idx="214">
                  <c:v>749</c:v>
                </c:pt>
                <c:pt idx="215">
                  <c:v>749</c:v>
                </c:pt>
                <c:pt idx="216">
                  <c:v>749</c:v>
                </c:pt>
                <c:pt idx="217">
                  <c:v>749</c:v>
                </c:pt>
                <c:pt idx="218">
                  <c:v>749</c:v>
                </c:pt>
                <c:pt idx="219">
                  <c:v>749</c:v>
                </c:pt>
                <c:pt idx="220">
                  <c:v>749</c:v>
                </c:pt>
                <c:pt idx="221">
                  <c:v>749</c:v>
                </c:pt>
                <c:pt idx="222">
                  <c:v>749</c:v>
                </c:pt>
                <c:pt idx="223">
                  <c:v>749</c:v>
                </c:pt>
                <c:pt idx="224">
                  <c:v>749</c:v>
                </c:pt>
                <c:pt idx="225">
                  <c:v>749</c:v>
                </c:pt>
                <c:pt idx="226">
                  <c:v>749</c:v>
                </c:pt>
                <c:pt idx="227">
                  <c:v>749</c:v>
                </c:pt>
                <c:pt idx="228">
                  <c:v>749</c:v>
                </c:pt>
                <c:pt idx="229">
                  <c:v>749</c:v>
                </c:pt>
                <c:pt idx="230">
                  <c:v>749</c:v>
                </c:pt>
                <c:pt idx="231">
                  <c:v>749</c:v>
                </c:pt>
                <c:pt idx="232">
                  <c:v>749</c:v>
                </c:pt>
                <c:pt idx="233">
                  <c:v>749</c:v>
                </c:pt>
                <c:pt idx="234">
                  <c:v>749</c:v>
                </c:pt>
                <c:pt idx="235">
                  <c:v>749</c:v>
                </c:pt>
                <c:pt idx="236">
                  <c:v>749</c:v>
                </c:pt>
                <c:pt idx="237">
                  <c:v>749</c:v>
                </c:pt>
                <c:pt idx="238">
                  <c:v>749</c:v>
                </c:pt>
                <c:pt idx="239">
                  <c:v>749</c:v>
                </c:pt>
                <c:pt idx="240">
                  <c:v>749</c:v>
                </c:pt>
                <c:pt idx="241">
                  <c:v>749</c:v>
                </c:pt>
                <c:pt idx="242">
                  <c:v>749</c:v>
                </c:pt>
                <c:pt idx="243">
                  <c:v>749</c:v>
                </c:pt>
                <c:pt idx="244">
                  <c:v>749</c:v>
                </c:pt>
                <c:pt idx="245">
                  <c:v>749</c:v>
                </c:pt>
                <c:pt idx="246">
                  <c:v>749</c:v>
                </c:pt>
                <c:pt idx="247">
                  <c:v>749</c:v>
                </c:pt>
                <c:pt idx="248">
                  <c:v>749</c:v>
                </c:pt>
                <c:pt idx="249">
                  <c:v>749</c:v>
                </c:pt>
                <c:pt idx="250">
                  <c:v>749</c:v>
                </c:pt>
                <c:pt idx="251">
                  <c:v>749</c:v>
                </c:pt>
                <c:pt idx="252">
                  <c:v>749</c:v>
                </c:pt>
                <c:pt idx="253">
                  <c:v>749</c:v>
                </c:pt>
                <c:pt idx="254">
                  <c:v>749</c:v>
                </c:pt>
                <c:pt idx="255">
                  <c:v>749</c:v>
                </c:pt>
                <c:pt idx="256">
                  <c:v>749</c:v>
                </c:pt>
                <c:pt idx="257">
                  <c:v>749</c:v>
                </c:pt>
                <c:pt idx="258">
                  <c:v>749</c:v>
                </c:pt>
                <c:pt idx="259">
                  <c:v>749</c:v>
                </c:pt>
                <c:pt idx="260">
                  <c:v>749</c:v>
                </c:pt>
                <c:pt idx="261">
                  <c:v>749</c:v>
                </c:pt>
                <c:pt idx="262">
                  <c:v>749</c:v>
                </c:pt>
                <c:pt idx="263">
                  <c:v>749</c:v>
                </c:pt>
                <c:pt idx="264">
                  <c:v>749</c:v>
                </c:pt>
                <c:pt idx="265">
                  <c:v>749</c:v>
                </c:pt>
                <c:pt idx="266">
                  <c:v>749</c:v>
                </c:pt>
                <c:pt idx="267">
                  <c:v>749</c:v>
                </c:pt>
                <c:pt idx="268">
                  <c:v>749</c:v>
                </c:pt>
                <c:pt idx="269">
                  <c:v>749</c:v>
                </c:pt>
                <c:pt idx="270">
                  <c:v>749</c:v>
                </c:pt>
                <c:pt idx="271">
                  <c:v>749</c:v>
                </c:pt>
                <c:pt idx="272">
                  <c:v>749</c:v>
                </c:pt>
                <c:pt idx="273">
                  <c:v>749</c:v>
                </c:pt>
                <c:pt idx="274">
                  <c:v>749</c:v>
                </c:pt>
                <c:pt idx="275">
                  <c:v>749</c:v>
                </c:pt>
                <c:pt idx="276">
                  <c:v>749</c:v>
                </c:pt>
                <c:pt idx="277">
                  <c:v>749</c:v>
                </c:pt>
                <c:pt idx="278">
                  <c:v>749</c:v>
                </c:pt>
                <c:pt idx="279">
                  <c:v>749</c:v>
                </c:pt>
                <c:pt idx="280">
                  <c:v>749</c:v>
                </c:pt>
                <c:pt idx="281">
                  <c:v>749</c:v>
                </c:pt>
                <c:pt idx="282">
                  <c:v>749</c:v>
                </c:pt>
                <c:pt idx="283">
                  <c:v>749</c:v>
                </c:pt>
                <c:pt idx="284">
                  <c:v>749</c:v>
                </c:pt>
                <c:pt idx="285">
                  <c:v>749</c:v>
                </c:pt>
                <c:pt idx="286">
                  <c:v>749</c:v>
                </c:pt>
                <c:pt idx="287">
                  <c:v>749</c:v>
                </c:pt>
                <c:pt idx="288">
                  <c:v>749</c:v>
                </c:pt>
                <c:pt idx="289">
                  <c:v>749</c:v>
                </c:pt>
                <c:pt idx="290">
                  <c:v>749</c:v>
                </c:pt>
                <c:pt idx="291">
                  <c:v>749</c:v>
                </c:pt>
                <c:pt idx="292">
                  <c:v>749</c:v>
                </c:pt>
                <c:pt idx="293">
                  <c:v>749</c:v>
                </c:pt>
                <c:pt idx="294">
                  <c:v>749</c:v>
                </c:pt>
                <c:pt idx="295">
                  <c:v>749</c:v>
                </c:pt>
                <c:pt idx="296">
                  <c:v>749</c:v>
                </c:pt>
                <c:pt idx="297">
                  <c:v>749</c:v>
                </c:pt>
                <c:pt idx="298">
                  <c:v>749</c:v>
                </c:pt>
                <c:pt idx="299">
                  <c:v>749</c:v>
                </c:pt>
                <c:pt idx="300">
                  <c:v>749</c:v>
                </c:pt>
                <c:pt idx="301">
                  <c:v>749</c:v>
                </c:pt>
                <c:pt idx="302">
                  <c:v>749</c:v>
                </c:pt>
                <c:pt idx="303">
                  <c:v>749</c:v>
                </c:pt>
                <c:pt idx="304">
                  <c:v>749</c:v>
                </c:pt>
                <c:pt idx="305">
                  <c:v>749</c:v>
                </c:pt>
                <c:pt idx="306">
                  <c:v>749</c:v>
                </c:pt>
                <c:pt idx="307">
                  <c:v>749</c:v>
                </c:pt>
                <c:pt idx="308">
                  <c:v>749</c:v>
                </c:pt>
                <c:pt idx="309">
                  <c:v>749</c:v>
                </c:pt>
                <c:pt idx="310">
                  <c:v>749</c:v>
                </c:pt>
                <c:pt idx="311">
                  <c:v>749</c:v>
                </c:pt>
                <c:pt idx="312">
                  <c:v>749</c:v>
                </c:pt>
                <c:pt idx="313">
                  <c:v>749</c:v>
                </c:pt>
                <c:pt idx="314">
                  <c:v>749</c:v>
                </c:pt>
                <c:pt idx="315">
                  <c:v>749</c:v>
                </c:pt>
                <c:pt idx="316">
                  <c:v>749</c:v>
                </c:pt>
                <c:pt idx="317">
                  <c:v>749</c:v>
                </c:pt>
                <c:pt idx="318">
                  <c:v>749</c:v>
                </c:pt>
                <c:pt idx="319">
                  <c:v>749</c:v>
                </c:pt>
                <c:pt idx="320">
                  <c:v>749</c:v>
                </c:pt>
                <c:pt idx="321">
                  <c:v>749</c:v>
                </c:pt>
                <c:pt idx="322">
                  <c:v>749</c:v>
                </c:pt>
                <c:pt idx="323">
                  <c:v>749</c:v>
                </c:pt>
                <c:pt idx="324">
                  <c:v>749</c:v>
                </c:pt>
                <c:pt idx="325">
                  <c:v>749</c:v>
                </c:pt>
                <c:pt idx="326">
                  <c:v>749</c:v>
                </c:pt>
                <c:pt idx="327">
                  <c:v>749</c:v>
                </c:pt>
                <c:pt idx="328">
                  <c:v>749</c:v>
                </c:pt>
                <c:pt idx="329">
                  <c:v>749</c:v>
                </c:pt>
                <c:pt idx="330">
                  <c:v>749</c:v>
                </c:pt>
                <c:pt idx="331">
                  <c:v>749</c:v>
                </c:pt>
                <c:pt idx="332">
                  <c:v>749</c:v>
                </c:pt>
                <c:pt idx="333">
                  <c:v>749</c:v>
                </c:pt>
                <c:pt idx="334">
                  <c:v>749</c:v>
                </c:pt>
                <c:pt idx="335">
                  <c:v>749</c:v>
                </c:pt>
                <c:pt idx="336">
                  <c:v>749</c:v>
                </c:pt>
                <c:pt idx="337">
                  <c:v>749</c:v>
                </c:pt>
                <c:pt idx="338">
                  <c:v>749</c:v>
                </c:pt>
                <c:pt idx="339">
                  <c:v>749</c:v>
                </c:pt>
                <c:pt idx="340">
                  <c:v>749</c:v>
                </c:pt>
                <c:pt idx="341">
                  <c:v>749</c:v>
                </c:pt>
                <c:pt idx="342">
                  <c:v>749</c:v>
                </c:pt>
                <c:pt idx="343">
                  <c:v>749</c:v>
                </c:pt>
                <c:pt idx="344">
                  <c:v>749</c:v>
                </c:pt>
                <c:pt idx="345">
                  <c:v>749</c:v>
                </c:pt>
                <c:pt idx="346">
                  <c:v>749</c:v>
                </c:pt>
                <c:pt idx="347">
                  <c:v>749</c:v>
                </c:pt>
                <c:pt idx="348">
                  <c:v>749</c:v>
                </c:pt>
                <c:pt idx="349">
                  <c:v>749</c:v>
                </c:pt>
                <c:pt idx="350">
                  <c:v>749</c:v>
                </c:pt>
                <c:pt idx="351">
                  <c:v>749</c:v>
                </c:pt>
                <c:pt idx="352">
                  <c:v>749</c:v>
                </c:pt>
                <c:pt idx="353">
                  <c:v>749</c:v>
                </c:pt>
                <c:pt idx="354">
                  <c:v>749</c:v>
                </c:pt>
                <c:pt idx="355">
                  <c:v>749</c:v>
                </c:pt>
                <c:pt idx="356">
                  <c:v>749</c:v>
                </c:pt>
                <c:pt idx="357">
                  <c:v>749</c:v>
                </c:pt>
                <c:pt idx="358">
                  <c:v>749</c:v>
                </c:pt>
                <c:pt idx="359">
                  <c:v>749</c:v>
                </c:pt>
                <c:pt idx="360">
                  <c:v>749</c:v>
                </c:pt>
                <c:pt idx="361">
                  <c:v>749</c:v>
                </c:pt>
                <c:pt idx="362">
                  <c:v>749</c:v>
                </c:pt>
                <c:pt idx="363">
                  <c:v>749</c:v>
                </c:pt>
                <c:pt idx="364">
                  <c:v>749</c:v>
                </c:pt>
              </c:numCache>
            </c:numRef>
          </c:val>
          <c:smooth val="0"/>
          <c:extLst>
            <c:ext xmlns:c16="http://schemas.microsoft.com/office/drawing/2014/chart" uri="{C3380CC4-5D6E-409C-BE32-E72D297353CC}">
              <c16:uniqueId val="{0000000B-11F0-49CA-856E-C3055DD35859}"/>
            </c:ext>
          </c:extLst>
        </c:ser>
        <c:dLbls>
          <c:showLegendKey val="0"/>
          <c:showVal val="0"/>
          <c:showCatName val="0"/>
          <c:showSerName val="0"/>
          <c:showPercent val="0"/>
          <c:showBubbleSize val="0"/>
        </c:dLbls>
        <c:marker val="1"/>
        <c:smooth val="0"/>
        <c:axId val="1752211520"/>
        <c:axId val="1752213920"/>
      </c:lineChart>
      <c:dateAx>
        <c:axId val="1752211520"/>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2213920"/>
        <c:crosses val="autoZero"/>
        <c:auto val="1"/>
        <c:lblOffset val="100"/>
        <c:baseTimeUnit val="days"/>
      </c:dateAx>
      <c:valAx>
        <c:axId val="1752213920"/>
        <c:scaling>
          <c:orientation val="minMax"/>
          <c:max val="780"/>
          <c:min val="6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52211520"/>
        <c:crosses val="autoZero"/>
        <c:crossBetween val="between"/>
      </c:valAx>
      <c:spPr>
        <a:noFill/>
        <a:ln w="25400">
          <a:noFill/>
        </a:ln>
        <a:effectLst/>
      </c:spPr>
    </c:plotArea>
    <c:legend>
      <c:legendPos val="b"/>
      <c:legendEntry>
        <c:idx val="1"/>
        <c:delete val="1"/>
      </c:legendEntry>
      <c:layout>
        <c:manualLayout>
          <c:xMode val="edge"/>
          <c:yMode val="edge"/>
          <c:x val="3.6456814425974531E-2"/>
          <c:y val="0.89660688247302422"/>
          <c:w val="0.92804935841353164"/>
          <c:h val="8.024496937882764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Outflows from Cowlitz</a:t>
            </a:r>
            <a:r>
              <a:rPr lang="en-US"/>
              <a:t> Project:</a:t>
            </a:r>
            <a:r>
              <a:rPr lang="en-US" baseline="0"/>
              <a:t> Daily Average by Month (cfs)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246642408601269E-2"/>
          <c:y val="7.3072252478810967E-2"/>
          <c:w val="0.9286118689509858"/>
          <c:h val="0.83161718132095797"/>
        </c:manualLayout>
      </c:layout>
      <c:lineChart>
        <c:grouping val="standard"/>
        <c:varyColors val="0"/>
        <c:ser>
          <c:idx val="3"/>
          <c:order val="1"/>
          <c:tx>
            <c:strRef>
              <c:f>'Outflow Summary'!$C$5</c:f>
              <c:strCache>
                <c:ptCount val="1"/>
                <c:pt idx="0">
                  <c:v>historical (1981-2024)</c:v>
                </c:pt>
              </c:strCache>
            </c:strRef>
          </c:tx>
          <c:spPr>
            <a:ln w="31750" cap="rnd">
              <a:solidFill>
                <a:schemeClr val="bg1">
                  <a:lumMod val="75000"/>
                </a:schemeClr>
              </a:solidFill>
              <a:prstDash val="dash"/>
              <a:round/>
            </a:ln>
            <a:effectLst/>
          </c:spPr>
          <c:marker>
            <c:symbol val="none"/>
          </c:marker>
          <c:cat>
            <c:strRef>
              <c:f>'Outflow Summary'!$A$6:$A$17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'Outflow Summary'!$C$6:$C$17</c:f>
              <c:numCache>
                <c:formatCode>0</c:formatCode>
                <c:ptCount val="12"/>
                <c:pt idx="0">
                  <c:v>4181.2463409090906</c:v>
                </c:pt>
                <c:pt idx="1">
                  <c:v>7825.136386363637</c:v>
                </c:pt>
                <c:pt idx="2">
                  <c:v>9517.7346136363649</c:v>
                </c:pt>
                <c:pt idx="3">
                  <c:v>9557.4486818181831</c:v>
                </c:pt>
                <c:pt idx="4">
                  <c:v>8553.9336590909079</c:v>
                </c:pt>
                <c:pt idx="5">
                  <c:v>6679.1568181818175</c:v>
                </c:pt>
                <c:pt idx="6">
                  <c:v>6026.0530000000008</c:v>
                </c:pt>
                <c:pt idx="7">
                  <c:v>6016.8474545454546</c:v>
                </c:pt>
                <c:pt idx="8">
                  <c:v>6270.9394772727273</c:v>
                </c:pt>
                <c:pt idx="9">
                  <c:v>4118.7389545454562</c:v>
                </c:pt>
                <c:pt idx="10">
                  <c:v>3234.4574545454552</c:v>
                </c:pt>
                <c:pt idx="11">
                  <c:v>3282.5302727272733</c:v>
                </c:pt>
              </c:numCache>
            </c:numRef>
          </c:val>
          <c:smooth val="0"/>
          <c:extLst xmlns:c15="http://schemas.microsoft.com/office/drawing/2012/chart">
            <c:ext xmlns:c16="http://schemas.microsoft.com/office/drawing/2014/chart" uri="{C3380CC4-5D6E-409C-BE32-E72D297353CC}">
              <c16:uniqueId val="{00000000-A72D-4A57-A5D7-F09D72E85315}"/>
            </c:ext>
          </c:extLst>
        </c:ser>
        <c:ser>
          <c:idx val="1"/>
          <c:order val="2"/>
          <c:tx>
            <c:strRef>
              <c:f>'Outflow Summary'!$H$5</c:f>
              <c:strCache>
                <c:ptCount val="1"/>
                <c:pt idx="0">
                  <c:v>2025</c:v>
                </c:pt>
              </c:strCache>
            </c:strRef>
          </c:tx>
          <c:spPr>
            <a:ln w="31750" cap="rnd">
              <a:solidFill>
                <a:schemeClr val="tx1"/>
              </a:solidFill>
              <a:round/>
            </a:ln>
            <a:effectLst/>
          </c:spPr>
          <c:marker>
            <c:symbol val="none"/>
          </c:marker>
          <c:cat>
            <c:strRef>
              <c:f>'Outflow Summary'!$A$6:$A$17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'Outflow Summary'!$H$6:$H$17</c:f>
              <c:numCache>
                <c:formatCode>#,##0</c:formatCode>
                <c:ptCount val="12"/>
                <c:pt idx="0">
                  <c:v>3598</c:v>
                </c:pt>
                <c:pt idx="1">
                  <c:v>3900</c:v>
                </c:pt>
                <c:pt idx="2">
                  <c:v>5984</c:v>
                </c:pt>
                <c:pt idx="3">
                  <c:v>7687</c:v>
                </c:pt>
                <c:pt idx="4">
                  <c:v>6250</c:v>
                </c:pt>
                <c:pt idx="5">
                  <c:v>6079.677419354839</c:v>
                </c:pt>
                <c:pt idx="6">
                  <c:v>7302.333333333333</c:v>
                </c:pt>
                <c:pt idx="7">
                  <c:v>5250.6451612903229</c:v>
                </c:pt>
                <c:pt idx="8">
                  <c:v>5223.666666666667</c:v>
                </c:pt>
                <c:pt idx="9">
                  <c:v>2416.7741935483873</c:v>
                </c:pt>
                <c:pt idx="10">
                  <c:v>2492.9032258064517</c:v>
                </c:pt>
                <c:pt idx="11">
                  <c:v>2646.3333333333335</c:v>
                </c:pt>
              </c:numCache>
            </c:numRef>
          </c:val>
          <c:smooth val="0"/>
          <c:extLst>
            <c:ext xmlns:c16="http://schemas.microsoft.com/office/drawing/2014/chart" uri="{C3380CC4-5D6E-409C-BE32-E72D297353CC}">
              <c16:uniqueId val="{00000005-A72D-4A57-A5D7-F09D72E85315}"/>
            </c:ext>
          </c:extLst>
        </c:ser>
        <c:dLbls>
          <c:showLegendKey val="0"/>
          <c:showVal val="0"/>
          <c:showCatName val="0"/>
          <c:showSerName val="0"/>
          <c:showPercent val="0"/>
          <c:showBubbleSize val="0"/>
        </c:dLbls>
        <c:smooth val="0"/>
        <c:axId val="1236312560"/>
        <c:axId val="1236314528"/>
        <c:extLst>
          <c:ext xmlns:c15="http://schemas.microsoft.com/office/drawing/2012/chart" uri="{02D57815-91ED-43cb-92C2-25804820EDAC}">
            <c15:filteredLineSeries>
              <c15:ser>
                <c:idx val="2"/>
                <c:order val="0"/>
                <c:tx>
                  <c:strRef>
                    <c:extLst>
                      <c:ext uri="{02D57815-91ED-43cb-92C2-25804820EDAC}">
                        <c15:formulaRef>
                          <c15:sqref>'Outflow Summary'!$B$5</c15:sqref>
                        </c15:formulaRef>
                      </c:ext>
                    </c:extLst>
                    <c:strCache>
                      <c:ptCount val="1"/>
                      <c:pt idx="0">
                        <c:v>historical (1951-2015)</c:v>
                      </c:pt>
                    </c:strCache>
                  </c:strRef>
                </c:tx>
                <c:spPr>
                  <a:ln w="63500" cap="rnd">
                    <a:solidFill>
                      <a:schemeClr val="bg2">
                        <a:lumMod val="50000"/>
                      </a:schemeClr>
                    </a:solidFill>
                    <a:prstDash val="sysDot"/>
                    <a:round/>
                  </a:ln>
                  <a:effectLst/>
                </c:spPr>
                <c:marker>
                  <c:symbol val="none"/>
                </c:marker>
                <c:cat>
                  <c:strRef>
                    <c:extLst>
                      <c:ext uri="{02D57815-91ED-43cb-92C2-25804820EDAC}">
                        <c15:formulaRef>
                          <c15:sqref>'Outflow Summary'!$A$6:$A$17</c15:sqref>
                        </c15:formulaRef>
                      </c:ext>
                    </c:extLst>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extLst>
                      <c:ext uri="{02D57815-91ED-43cb-92C2-25804820EDAC}">
                        <c15:formulaRef>
                          <c15:sqref>'Outflow Summary'!$B$6:$B$17</c15:sqref>
                        </c15:formulaRef>
                      </c:ext>
                    </c:extLst>
                    <c:numCache>
                      <c:formatCode>#,##0</c:formatCode>
                      <c:ptCount val="12"/>
                      <c:pt idx="0">
                        <c:v>4032.2868769230754</c:v>
                      </c:pt>
                      <c:pt idx="1">
                        <c:v>7816.883615384615</c:v>
                      </c:pt>
                      <c:pt idx="2">
                        <c:v>10152.64812307692</c:v>
                      </c:pt>
                      <c:pt idx="3">
                        <c:v>9421.2308615384609</c:v>
                      </c:pt>
                      <c:pt idx="4">
                        <c:v>8363.3436769230775</c:v>
                      </c:pt>
                      <c:pt idx="5">
                        <c:v>6528.05950769231</c:v>
                      </c:pt>
                      <c:pt idx="6">
                        <c:v>6398.9261538461533</c:v>
                      </c:pt>
                      <c:pt idx="7">
                        <c:v>6745.7568307692309</c:v>
                      </c:pt>
                      <c:pt idx="8">
                        <c:v>6886.9487230769246</c:v>
                      </c:pt>
                      <c:pt idx="9">
                        <c:v>4460.1191076923069</c:v>
                      </c:pt>
                      <c:pt idx="10">
                        <c:v>2883.0570461538459</c:v>
                      </c:pt>
                      <c:pt idx="11">
                        <c:v>2874.1538307692308</c:v>
                      </c:pt>
                    </c:numCache>
                  </c:numRef>
                </c:val>
                <c:smooth val="0"/>
                <c:extLst>
                  <c:ext xmlns:c16="http://schemas.microsoft.com/office/drawing/2014/chart" uri="{C3380CC4-5D6E-409C-BE32-E72D297353CC}">
                    <c16:uniqueId val="{00000006-A72D-4A57-A5D7-F09D72E85315}"/>
                  </c:ext>
                </c:extLst>
              </c15:ser>
            </c15:filteredLineSeries>
          </c:ext>
        </c:extLst>
      </c:lineChart>
      <c:catAx>
        <c:axId val="123631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6314528"/>
        <c:crosses val="autoZero"/>
        <c:auto val="1"/>
        <c:lblAlgn val="ctr"/>
        <c:lblOffset val="100"/>
        <c:noMultiLvlLbl val="0"/>
      </c:catAx>
      <c:valAx>
        <c:axId val="1236314528"/>
        <c:scaling>
          <c:orientation val="minMax"/>
          <c:max val="18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631256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Outflows from Cowlitz</a:t>
            </a:r>
            <a:r>
              <a:rPr lang="en-US"/>
              <a:t> Project:</a:t>
            </a:r>
            <a:r>
              <a:rPr lang="en-US" baseline="0"/>
              <a:t> Daily Average by Month (cfs)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246642408601269E-2"/>
          <c:y val="7.3072252478810967E-2"/>
          <c:w val="0.9286118689509858"/>
          <c:h val="0.83161718132095797"/>
        </c:manualLayout>
      </c:layout>
      <c:lineChart>
        <c:grouping val="standard"/>
        <c:varyColors val="0"/>
        <c:ser>
          <c:idx val="3"/>
          <c:order val="1"/>
          <c:tx>
            <c:strRef>
              <c:f>'Outflow Summary'!$C$5</c:f>
              <c:strCache>
                <c:ptCount val="1"/>
                <c:pt idx="0">
                  <c:v>historical (1981-2024)</c:v>
                </c:pt>
              </c:strCache>
            </c:strRef>
          </c:tx>
          <c:spPr>
            <a:ln w="31750" cap="rnd">
              <a:solidFill>
                <a:schemeClr val="bg1">
                  <a:lumMod val="75000"/>
                </a:schemeClr>
              </a:solidFill>
              <a:prstDash val="dash"/>
              <a:round/>
            </a:ln>
            <a:effectLst/>
          </c:spPr>
          <c:marker>
            <c:symbol val="none"/>
          </c:marker>
          <c:cat>
            <c:strRef>
              <c:f>'Outflow Summary'!$A$6:$A$17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'Outflow Summary'!$C$6:$C$17</c:f>
              <c:numCache>
                <c:formatCode>0</c:formatCode>
                <c:ptCount val="12"/>
                <c:pt idx="0">
                  <c:v>4181.2463409090906</c:v>
                </c:pt>
                <c:pt idx="1">
                  <c:v>7825.136386363637</c:v>
                </c:pt>
                <c:pt idx="2">
                  <c:v>9517.7346136363649</c:v>
                </c:pt>
                <c:pt idx="3">
                  <c:v>9557.4486818181831</c:v>
                </c:pt>
                <c:pt idx="4">
                  <c:v>8553.9336590909079</c:v>
                </c:pt>
                <c:pt idx="5">
                  <c:v>6679.1568181818175</c:v>
                </c:pt>
                <c:pt idx="6">
                  <c:v>6026.0530000000008</c:v>
                </c:pt>
                <c:pt idx="7">
                  <c:v>6016.8474545454546</c:v>
                </c:pt>
                <c:pt idx="8">
                  <c:v>6270.9394772727273</c:v>
                </c:pt>
                <c:pt idx="9">
                  <c:v>4118.7389545454562</c:v>
                </c:pt>
                <c:pt idx="10">
                  <c:v>3234.4574545454552</c:v>
                </c:pt>
                <c:pt idx="11">
                  <c:v>3282.5302727272733</c:v>
                </c:pt>
              </c:numCache>
            </c:numRef>
          </c:val>
          <c:smooth val="0"/>
          <c:extLst xmlns:c15="http://schemas.microsoft.com/office/drawing/2012/chart">
            <c:ext xmlns:c16="http://schemas.microsoft.com/office/drawing/2014/chart" uri="{C3380CC4-5D6E-409C-BE32-E72D297353CC}">
              <c16:uniqueId val="{00000000-A3EB-4F96-BBEA-EB6EDEFDBA42}"/>
            </c:ext>
          </c:extLst>
        </c:ser>
        <c:ser>
          <c:idx val="4"/>
          <c:order val="2"/>
          <c:tx>
            <c:strRef>
              <c:f>'Outflow Summary'!$D$5</c:f>
              <c:strCache>
                <c:ptCount val="1"/>
                <c:pt idx="0">
                  <c:v>2021</c:v>
                </c:pt>
              </c:strCache>
            </c:strRef>
          </c:tx>
          <c:spPr>
            <a:ln w="12700" cap="rnd">
              <a:solidFill>
                <a:srgbClr val="FF0000">
                  <a:alpha val="50000"/>
                </a:srgbClr>
              </a:solidFill>
              <a:round/>
            </a:ln>
            <a:effectLst/>
          </c:spPr>
          <c:marker>
            <c:symbol val="none"/>
          </c:marker>
          <c:cat>
            <c:strRef>
              <c:f>'Outflow Summary'!$A$6:$A$17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'Outflow Summary'!$D$6:$D$17</c:f>
              <c:numCache>
                <c:formatCode>#,##0</c:formatCode>
                <c:ptCount val="12"/>
                <c:pt idx="0">
                  <c:v>3594</c:v>
                </c:pt>
                <c:pt idx="1">
                  <c:v>5806</c:v>
                </c:pt>
                <c:pt idx="2">
                  <c:v>7766</c:v>
                </c:pt>
                <c:pt idx="3">
                  <c:v>12760</c:v>
                </c:pt>
                <c:pt idx="4">
                  <c:v>10490</c:v>
                </c:pt>
                <c:pt idx="5">
                  <c:v>7599</c:v>
                </c:pt>
                <c:pt idx="6">
                  <c:v>6029</c:v>
                </c:pt>
                <c:pt idx="7">
                  <c:v>5193</c:v>
                </c:pt>
                <c:pt idx="8">
                  <c:v>5139</c:v>
                </c:pt>
                <c:pt idx="9">
                  <c:v>3220</c:v>
                </c:pt>
                <c:pt idx="10">
                  <c:v>3684</c:v>
                </c:pt>
                <c:pt idx="11">
                  <c:v>2672</c:v>
                </c:pt>
              </c:numCache>
            </c:numRef>
          </c:val>
          <c:smooth val="0"/>
          <c:extLst xmlns:c15="http://schemas.microsoft.com/office/drawing/2012/chart">
            <c:ext xmlns:c16="http://schemas.microsoft.com/office/drawing/2014/chart" uri="{C3380CC4-5D6E-409C-BE32-E72D297353CC}">
              <c16:uniqueId val="{00000001-A3EB-4F96-BBEA-EB6EDEFDBA42}"/>
            </c:ext>
          </c:extLst>
        </c:ser>
        <c:ser>
          <c:idx val="5"/>
          <c:order val="3"/>
          <c:tx>
            <c:strRef>
              <c:f>'Outflow Summary'!$E$5</c:f>
              <c:strCache>
                <c:ptCount val="1"/>
                <c:pt idx="0">
                  <c:v>2022</c:v>
                </c:pt>
              </c:strCache>
            </c:strRef>
          </c:tx>
          <c:spPr>
            <a:ln w="15875" cap="rnd">
              <a:solidFill>
                <a:srgbClr val="FFC000">
                  <a:alpha val="50000"/>
                </a:srgbClr>
              </a:solidFill>
              <a:round/>
            </a:ln>
            <a:effectLst/>
          </c:spPr>
          <c:marker>
            <c:symbol val="none"/>
          </c:marker>
          <c:cat>
            <c:strRef>
              <c:f>'Outflow Summary'!$A$6:$A$17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'Outflow Summary'!$E$6:$E$17</c:f>
              <c:numCache>
                <c:formatCode>#,##0</c:formatCode>
                <c:ptCount val="12"/>
                <c:pt idx="0">
                  <c:v>3936</c:v>
                </c:pt>
                <c:pt idx="1">
                  <c:v>10810</c:v>
                </c:pt>
                <c:pt idx="2">
                  <c:v>9475</c:v>
                </c:pt>
                <c:pt idx="3">
                  <c:v>12180</c:v>
                </c:pt>
                <c:pt idx="4">
                  <c:v>8340</c:v>
                </c:pt>
                <c:pt idx="5">
                  <c:v>8885</c:v>
                </c:pt>
                <c:pt idx="6">
                  <c:v>8773</c:v>
                </c:pt>
                <c:pt idx="7">
                  <c:v>7245</c:v>
                </c:pt>
                <c:pt idx="8">
                  <c:v>8640</c:v>
                </c:pt>
                <c:pt idx="9">
                  <c:v>4416</c:v>
                </c:pt>
                <c:pt idx="10">
                  <c:v>4091</c:v>
                </c:pt>
                <c:pt idx="11">
                  <c:v>3247</c:v>
                </c:pt>
              </c:numCache>
            </c:numRef>
          </c:val>
          <c:smooth val="0"/>
          <c:extLst>
            <c:ext xmlns:c16="http://schemas.microsoft.com/office/drawing/2014/chart" uri="{C3380CC4-5D6E-409C-BE32-E72D297353CC}">
              <c16:uniqueId val="{00000002-A3EB-4F96-BBEA-EB6EDEFDBA42}"/>
            </c:ext>
          </c:extLst>
        </c:ser>
        <c:ser>
          <c:idx val="6"/>
          <c:order val="4"/>
          <c:tx>
            <c:strRef>
              <c:f>'Outflow Summary'!$F$5</c:f>
              <c:strCache>
                <c:ptCount val="1"/>
                <c:pt idx="0">
                  <c:v>2023</c:v>
                </c:pt>
              </c:strCache>
            </c:strRef>
          </c:tx>
          <c:spPr>
            <a:ln w="15875" cap="rnd">
              <a:solidFill>
                <a:srgbClr val="00B050">
                  <a:alpha val="50000"/>
                </a:srgbClr>
              </a:solidFill>
              <a:round/>
            </a:ln>
            <a:effectLst/>
          </c:spPr>
          <c:marker>
            <c:symbol val="none"/>
          </c:marker>
          <c:cat>
            <c:strRef>
              <c:f>'Outflow Summary'!$A$6:$A$17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'Outflow Summary'!$F$6:$F$17</c:f>
              <c:numCache>
                <c:formatCode>General</c:formatCode>
                <c:ptCount val="12"/>
                <c:pt idx="0">
                  <c:v>3613</c:v>
                </c:pt>
                <c:pt idx="1">
                  <c:v>4163</c:v>
                </c:pt>
                <c:pt idx="2">
                  <c:v>7587</c:v>
                </c:pt>
                <c:pt idx="3">
                  <c:v>6813</c:v>
                </c:pt>
                <c:pt idx="4">
                  <c:v>5596</c:v>
                </c:pt>
                <c:pt idx="5">
                  <c:v>5196</c:v>
                </c:pt>
                <c:pt idx="6">
                  <c:v>4584</c:v>
                </c:pt>
                <c:pt idx="7">
                  <c:v>4973</c:v>
                </c:pt>
                <c:pt idx="8">
                  <c:v>5215</c:v>
                </c:pt>
                <c:pt idx="9">
                  <c:v>2394</c:v>
                </c:pt>
                <c:pt idx="10">
                  <c:v>2350</c:v>
                </c:pt>
                <c:pt idx="11">
                  <c:v>2493</c:v>
                </c:pt>
              </c:numCache>
            </c:numRef>
          </c:val>
          <c:smooth val="0"/>
          <c:extLst>
            <c:ext xmlns:c16="http://schemas.microsoft.com/office/drawing/2014/chart" uri="{C3380CC4-5D6E-409C-BE32-E72D297353CC}">
              <c16:uniqueId val="{00000003-A3EB-4F96-BBEA-EB6EDEFDBA42}"/>
            </c:ext>
          </c:extLst>
        </c:ser>
        <c:ser>
          <c:idx val="0"/>
          <c:order val="5"/>
          <c:tx>
            <c:strRef>
              <c:f>'Outflow Summary'!$G$5</c:f>
              <c:strCache>
                <c:ptCount val="1"/>
                <c:pt idx="0">
                  <c:v>2024</c:v>
                </c:pt>
              </c:strCache>
            </c:strRef>
          </c:tx>
          <c:spPr>
            <a:ln w="12700" cap="rnd">
              <a:solidFill>
                <a:srgbClr val="00B0F0">
                  <a:alpha val="50000"/>
                </a:srgbClr>
              </a:solidFill>
              <a:round/>
            </a:ln>
            <a:effectLst/>
          </c:spPr>
          <c:marker>
            <c:symbol val="none"/>
          </c:marker>
          <c:cat>
            <c:strRef>
              <c:f>'Outflow Summary'!$A$6:$A$17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'Outflow Summary'!$G$6:$G$17</c:f>
              <c:numCache>
                <c:formatCode>General</c:formatCode>
                <c:ptCount val="12"/>
                <c:pt idx="0">
                  <c:v>3935</c:v>
                </c:pt>
                <c:pt idx="1">
                  <c:v>4196</c:v>
                </c:pt>
                <c:pt idx="2">
                  <c:v>8870</c:v>
                </c:pt>
                <c:pt idx="3" formatCode="#,##0">
                  <c:v>8839</c:v>
                </c:pt>
                <c:pt idx="4" formatCode="#,##0">
                  <c:v>6725</c:v>
                </c:pt>
                <c:pt idx="5" formatCode="#,##0">
                  <c:v>5297</c:v>
                </c:pt>
                <c:pt idx="6" formatCode="#,##0">
                  <c:v>5306</c:v>
                </c:pt>
                <c:pt idx="7" formatCode="#,##0">
                  <c:v>5270</c:v>
                </c:pt>
                <c:pt idx="8" formatCode="#,##0">
                  <c:v>6777</c:v>
                </c:pt>
                <c:pt idx="9" formatCode="#,##0">
                  <c:v>2927</c:v>
                </c:pt>
                <c:pt idx="10" formatCode="#,##0">
                  <c:v>3245</c:v>
                </c:pt>
                <c:pt idx="11" formatCode="#,##0">
                  <c:v>3227</c:v>
                </c:pt>
              </c:numCache>
            </c:numRef>
          </c:val>
          <c:smooth val="0"/>
          <c:extLst>
            <c:ext xmlns:c16="http://schemas.microsoft.com/office/drawing/2014/chart" uri="{C3380CC4-5D6E-409C-BE32-E72D297353CC}">
              <c16:uniqueId val="{00000004-A3EB-4F96-BBEA-EB6EDEFDBA42}"/>
            </c:ext>
          </c:extLst>
        </c:ser>
        <c:ser>
          <c:idx val="1"/>
          <c:order val="6"/>
          <c:tx>
            <c:strRef>
              <c:f>'Outflow Summary'!$H$5</c:f>
              <c:strCache>
                <c:ptCount val="1"/>
                <c:pt idx="0">
                  <c:v>2025</c:v>
                </c:pt>
              </c:strCache>
            </c:strRef>
          </c:tx>
          <c:spPr>
            <a:ln w="31750" cap="rnd">
              <a:solidFill>
                <a:schemeClr val="tx1"/>
              </a:solidFill>
              <a:round/>
            </a:ln>
            <a:effectLst/>
          </c:spPr>
          <c:marker>
            <c:symbol val="none"/>
          </c:marker>
          <c:cat>
            <c:strRef>
              <c:f>'Outflow Summary'!$A$6:$A$17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'Outflow Summary'!$H$6:$H$17</c:f>
              <c:numCache>
                <c:formatCode>#,##0</c:formatCode>
                <c:ptCount val="12"/>
                <c:pt idx="0">
                  <c:v>3598</c:v>
                </c:pt>
                <c:pt idx="1">
                  <c:v>3900</c:v>
                </c:pt>
                <c:pt idx="2">
                  <c:v>5984</c:v>
                </c:pt>
                <c:pt idx="3">
                  <c:v>7687</c:v>
                </c:pt>
                <c:pt idx="4">
                  <c:v>6250</c:v>
                </c:pt>
                <c:pt idx="5">
                  <c:v>6079.677419354839</c:v>
                </c:pt>
                <c:pt idx="6">
                  <c:v>7302.333333333333</c:v>
                </c:pt>
                <c:pt idx="7">
                  <c:v>5250.6451612903229</c:v>
                </c:pt>
                <c:pt idx="8">
                  <c:v>5223.666666666667</c:v>
                </c:pt>
                <c:pt idx="9">
                  <c:v>2416.7741935483873</c:v>
                </c:pt>
                <c:pt idx="10">
                  <c:v>2492.9032258064517</c:v>
                </c:pt>
                <c:pt idx="11">
                  <c:v>2646.3333333333335</c:v>
                </c:pt>
              </c:numCache>
            </c:numRef>
          </c:val>
          <c:smooth val="0"/>
          <c:extLst>
            <c:ext xmlns:c16="http://schemas.microsoft.com/office/drawing/2014/chart" uri="{C3380CC4-5D6E-409C-BE32-E72D297353CC}">
              <c16:uniqueId val="{00000005-A3EB-4F96-BBEA-EB6EDEFDBA42}"/>
            </c:ext>
          </c:extLst>
        </c:ser>
        <c:dLbls>
          <c:showLegendKey val="0"/>
          <c:showVal val="0"/>
          <c:showCatName val="0"/>
          <c:showSerName val="0"/>
          <c:showPercent val="0"/>
          <c:showBubbleSize val="0"/>
        </c:dLbls>
        <c:smooth val="0"/>
        <c:axId val="1236312560"/>
        <c:axId val="1236314528"/>
        <c:extLst>
          <c:ext xmlns:c15="http://schemas.microsoft.com/office/drawing/2012/chart" uri="{02D57815-91ED-43cb-92C2-25804820EDAC}">
            <c15:filteredLineSeries>
              <c15:ser>
                <c:idx val="2"/>
                <c:order val="0"/>
                <c:tx>
                  <c:strRef>
                    <c:extLst>
                      <c:ext uri="{02D57815-91ED-43cb-92C2-25804820EDAC}">
                        <c15:formulaRef>
                          <c15:sqref>'Outflow Summary'!$B$5</c15:sqref>
                        </c15:formulaRef>
                      </c:ext>
                    </c:extLst>
                    <c:strCache>
                      <c:ptCount val="1"/>
                      <c:pt idx="0">
                        <c:v>historical (1951-2015)</c:v>
                      </c:pt>
                    </c:strCache>
                  </c:strRef>
                </c:tx>
                <c:spPr>
                  <a:ln w="63500" cap="rnd">
                    <a:solidFill>
                      <a:schemeClr val="bg2">
                        <a:lumMod val="50000"/>
                      </a:schemeClr>
                    </a:solidFill>
                    <a:prstDash val="sysDot"/>
                    <a:round/>
                  </a:ln>
                  <a:effectLst/>
                </c:spPr>
                <c:marker>
                  <c:symbol val="none"/>
                </c:marker>
                <c:cat>
                  <c:strRef>
                    <c:extLst>
                      <c:ext uri="{02D57815-91ED-43cb-92C2-25804820EDAC}">
                        <c15:formulaRef>
                          <c15:sqref>'Outflow Summary'!$A$6:$A$17</c15:sqref>
                        </c15:formulaRef>
                      </c:ext>
                    </c:extLst>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extLst>
                      <c:ext uri="{02D57815-91ED-43cb-92C2-25804820EDAC}">
                        <c15:formulaRef>
                          <c15:sqref>'Outflow Summary'!$B$6:$B$17</c15:sqref>
                        </c15:formulaRef>
                      </c:ext>
                    </c:extLst>
                    <c:numCache>
                      <c:formatCode>#,##0</c:formatCode>
                      <c:ptCount val="12"/>
                      <c:pt idx="0">
                        <c:v>4032.2868769230754</c:v>
                      </c:pt>
                      <c:pt idx="1">
                        <c:v>7816.883615384615</c:v>
                      </c:pt>
                      <c:pt idx="2">
                        <c:v>10152.64812307692</c:v>
                      </c:pt>
                      <c:pt idx="3">
                        <c:v>9421.2308615384609</c:v>
                      </c:pt>
                      <c:pt idx="4">
                        <c:v>8363.3436769230775</c:v>
                      </c:pt>
                      <c:pt idx="5">
                        <c:v>6528.05950769231</c:v>
                      </c:pt>
                      <c:pt idx="6">
                        <c:v>6398.9261538461533</c:v>
                      </c:pt>
                      <c:pt idx="7">
                        <c:v>6745.7568307692309</c:v>
                      </c:pt>
                      <c:pt idx="8">
                        <c:v>6886.9487230769246</c:v>
                      </c:pt>
                      <c:pt idx="9">
                        <c:v>4460.1191076923069</c:v>
                      </c:pt>
                      <c:pt idx="10">
                        <c:v>2883.0570461538459</c:v>
                      </c:pt>
                      <c:pt idx="11">
                        <c:v>2874.1538307692308</c:v>
                      </c:pt>
                    </c:numCache>
                  </c:numRef>
                </c:val>
                <c:smooth val="0"/>
                <c:extLst>
                  <c:ext xmlns:c16="http://schemas.microsoft.com/office/drawing/2014/chart" uri="{C3380CC4-5D6E-409C-BE32-E72D297353CC}">
                    <c16:uniqueId val="{00000006-A3EB-4F96-BBEA-EB6EDEFDBA42}"/>
                  </c:ext>
                </c:extLst>
              </c15:ser>
            </c15:filteredLineSeries>
          </c:ext>
        </c:extLst>
      </c:lineChart>
      <c:catAx>
        <c:axId val="123631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6314528"/>
        <c:crosses val="autoZero"/>
        <c:auto val="1"/>
        <c:lblAlgn val="ctr"/>
        <c:lblOffset val="100"/>
        <c:noMultiLvlLbl val="0"/>
      </c:catAx>
      <c:valAx>
        <c:axId val="1236314528"/>
        <c:scaling>
          <c:orientation val="minMax"/>
          <c:max val="18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631256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Outflows from Cowlitz</a:t>
            </a:r>
            <a:r>
              <a:rPr lang="en-US"/>
              <a:t> Project:</a:t>
            </a:r>
            <a:r>
              <a:rPr lang="en-US" baseline="0"/>
              <a:t> Daily Average by Month (cfs)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246642408601269E-2"/>
          <c:y val="7.3072252478810967E-2"/>
          <c:w val="0.9286118689509858"/>
          <c:h val="0.83161718132095797"/>
        </c:manualLayout>
      </c:layout>
      <c:lineChart>
        <c:grouping val="standard"/>
        <c:varyColors val="0"/>
        <c:ser>
          <c:idx val="3"/>
          <c:order val="1"/>
          <c:tx>
            <c:strRef>
              <c:f>'Outflow Summary'!$C$5</c:f>
              <c:strCache>
                <c:ptCount val="1"/>
                <c:pt idx="0">
                  <c:v>historical (1981-2024)</c:v>
                </c:pt>
              </c:strCache>
            </c:strRef>
          </c:tx>
          <c:spPr>
            <a:ln w="31750" cap="rnd">
              <a:solidFill>
                <a:schemeClr val="bg1">
                  <a:lumMod val="75000"/>
                </a:schemeClr>
              </a:solidFill>
              <a:prstDash val="dash"/>
              <a:round/>
            </a:ln>
            <a:effectLst/>
          </c:spPr>
          <c:marker>
            <c:symbol val="none"/>
          </c:marker>
          <c:cat>
            <c:strRef>
              <c:f>'Outflow Summary'!$A$6:$A$17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'Outflow Summary'!$C$6:$C$17</c:f>
              <c:numCache>
                <c:formatCode>0</c:formatCode>
                <c:ptCount val="12"/>
                <c:pt idx="0">
                  <c:v>4181.2463409090906</c:v>
                </c:pt>
                <c:pt idx="1">
                  <c:v>7825.136386363637</c:v>
                </c:pt>
                <c:pt idx="2">
                  <c:v>9517.7346136363649</c:v>
                </c:pt>
                <c:pt idx="3">
                  <c:v>9557.4486818181831</c:v>
                </c:pt>
                <c:pt idx="4">
                  <c:v>8553.9336590909079</c:v>
                </c:pt>
                <c:pt idx="5">
                  <c:v>6679.1568181818175</c:v>
                </c:pt>
                <c:pt idx="6">
                  <c:v>6026.0530000000008</c:v>
                </c:pt>
                <c:pt idx="7">
                  <c:v>6016.8474545454546</c:v>
                </c:pt>
                <c:pt idx="8">
                  <c:v>6270.9394772727273</c:v>
                </c:pt>
                <c:pt idx="9">
                  <c:v>4118.7389545454562</c:v>
                </c:pt>
                <c:pt idx="10">
                  <c:v>3234.4574545454552</c:v>
                </c:pt>
                <c:pt idx="11">
                  <c:v>3282.5302727272733</c:v>
                </c:pt>
              </c:numCache>
            </c:numRef>
          </c:val>
          <c:smooth val="0"/>
          <c:extLst xmlns:c15="http://schemas.microsoft.com/office/drawing/2012/chart">
            <c:ext xmlns:c16="http://schemas.microsoft.com/office/drawing/2014/chart" uri="{C3380CC4-5D6E-409C-BE32-E72D297353CC}">
              <c16:uniqueId val="{00000000-5244-4E94-A143-B9039E377CF1}"/>
            </c:ext>
          </c:extLst>
        </c:ser>
        <c:ser>
          <c:idx val="4"/>
          <c:order val="2"/>
          <c:tx>
            <c:strRef>
              <c:f>'Outflow Summary'!$D$5</c:f>
              <c:strCache>
                <c:ptCount val="1"/>
                <c:pt idx="0">
                  <c:v>2021</c:v>
                </c:pt>
              </c:strCache>
            </c:strRef>
          </c:tx>
          <c:spPr>
            <a:ln w="12700" cap="rnd">
              <a:solidFill>
                <a:srgbClr val="FF0000">
                  <a:alpha val="50000"/>
                </a:srgbClr>
              </a:solidFill>
              <a:round/>
            </a:ln>
            <a:effectLst/>
          </c:spPr>
          <c:marker>
            <c:symbol val="none"/>
          </c:marker>
          <c:cat>
            <c:strRef>
              <c:f>'Outflow Summary'!$A$6:$A$17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'Outflow Summary'!$D$6:$D$17</c:f>
              <c:numCache>
                <c:formatCode>#,##0</c:formatCode>
                <c:ptCount val="12"/>
                <c:pt idx="0">
                  <c:v>3594</c:v>
                </c:pt>
                <c:pt idx="1">
                  <c:v>5806</c:v>
                </c:pt>
                <c:pt idx="2">
                  <c:v>7766</c:v>
                </c:pt>
                <c:pt idx="3">
                  <c:v>12760</c:v>
                </c:pt>
                <c:pt idx="4">
                  <c:v>10490</c:v>
                </c:pt>
                <c:pt idx="5">
                  <c:v>7599</c:v>
                </c:pt>
                <c:pt idx="6">
                  <c:v>6029</c:v>
                </c:pt>
                <c:pt idx="7">
                  <c:v>5193</c:v>
                </c:pt>
                <c:pt idx="8">
                  <c:v>5139</c:v>
                </c:pt>
                <c:pt idx="9">
                  <c:v>3220</c:v>
                </c:pt>
                <c:pt idx="10">
                  <c:v>3684</c:v>
                </c:pt>
                <c:pt idx="11">
                  <c:v>2672</c:v>
                </c:pt>
              </c:numCache>
            </c:numRef>
          </c:val>
          <c:smooth val="0"/>
          <c:extLst xmlns:c15="http://schemas.microsoft.com/office/drawing/2012/chart">
            <c:ext xmlns:c16="http://schemas.microsoft.com/office/drawing/2014/chart" uri="{C3380CC4-5D6E-409C-BE32-E72D297353CC}">
              <c16:uniqueId val="{00000001-5244-4E94-A143-B9039E377CF1}"/>
            </c:ext>
          </c:extLst>
        </c:ser>
        <c:ser>
          <c:idx val="5"/>
          <c:order val="3"/>
          <c:tx>
            <c:strRef>
              <c:f>'Outflow Summary'!$E$5</c:f>
              <c:strCache>
                <c:ptCount val="1"/>
                <c:pt idx="0">
                  <c:v>2022</c:v>
                </c:pt>
              </c:strCache>
            </c:strRef>
          </c:tx>
          <c:spPr>
            <a:ln w="15875" cap="rnd">
              <a:solidFill>
                <a:srgbClr val="FFC000">
                  <a:alpha val="50000"/>
                </a:srgbClr>
              </a:solidFill>
              <a:round/>
            </a:ln>
            <a:effectLst/>
          </c:spPr>
          <c:marker>
            <c:symbol val="none"/>
          </c:marker>
          <c:cat>
            <c:strRef>
              <c:f>'Outflow Summary'!$A$6:$A$17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'Outflow Summary'!$E$6:$E$17</c:f>
              <c:numCache>
                <c:formatCode>#,##0</c:formatCode>
                <c:ptCount val="12"/>
                <c:pt idx="0">
                  <c:v>3936</c:v>
                </c:pt>
                <c:pt idx="1">
                  <c:v>10810</c:v>
                </c:pt>
                <c:pt idx="2">
                  <c:v>9475</c:v>
                </c:pt>
                <c:pt idx="3">
                  <c:v>12180</c:v>
                </c:pt>
                <c:pt idx="4">
                  <c:v>8340</c:v>
                </c:pt>
                <c:pt idx="5">
                  <c:v>8885</c:v>
                </c:pt>
                <c:pt idx="6">
                  <c:v>8773</c:v>
                </c:pt>
                <c:pt idx="7">
                  <c:v>7245</c:v>
                </c:pt>
                <c:pt idx="8">
                  <c:v>8640</c:v>
                </c:pt>
                <c:pt idx="9">
                  <c:v>4416</c:v>
                </c:pt>
                <c:pt idx="10">
                  <c:v>4091</c:v>
                </c:pt>
                <c:pt idx="11">
                  <c:v>3247</c:v>
                </c:pt>
              </c:numCache>
            </c:numRef>
          </c:val>
          <c:smooth val="0"/>
          <c:extLst>
            <c:ext xmlns:c16="http://schemas.microsoft.com/office/drawing/2014/chart" uri="{C3380CC4-5D6E-409C-BE32-E72D297353CC}">
              <c16:uniqueId val="{00000002-5244-4E94-A143-B9039E377CF1}"/>
            </c:ext>
          </c:extLst>
        </c:ser>
        <c:ser>
          <c:idx val="6"/>
          <c:order val="4"/>
          <c:tx>
            <c:strRef>
              <c:f>'Outflow Summary'!$F$5</c:f>
              <c:strCache>
                <c:ptCount val="1"/>
                <c:pt idx="0">
                  <c:v>2023</c:v>
                </c:pt>
              </c:strCache>
            </c:strRef>
          </c:tx>
          <c:spPr>
            <a:ln w="15875" cap="rnd">
              <a:solidFill>
                <a:srgbClr val="00B050">
                  <a:alpha val="50000"/>
                </a:srgbClr>
              </a:solidFill>
              <a:round/>
            </a:ln>
            <a:effectLst/>
          </c:spPr>
          <c:marker>
            <c:symbol val="none"/>
          </c:marker>
          <c:cat>
            <c:strRef>
              <c:f>'Outflow Summary'!$A$6:$A$17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'Outflow Summary'!$F$6:$F$17</c:f>
              <c:numCache>
                <c:formatCode>General</c:formatCode>
                <c:ptCount val="12"/>
                <c:pt idx="0">
                  <c:v>3613</c:v>
                </c:pt>
                <c:pt idx="1">
                  <c:v>4163</c:v>
                </c:pt>
                <c:pt idx="2">
                  <c:v>7587</c:v>
                </c:pt>
                <c:pt idx="3">
                  <c:v>6813</c:v>
                </c:pt>
                <c:pt idx="4">
                  <c:v>5596</c:v>
                </c:pt>
                <c:pt idx="5">
                  <c:v>5196</c:v>
                </c:pt>
                <c:pt idx="6">
                  <c:v>4584</c:v>
                </c:pt>
                <c:pt idx="7">
                  <c:v>4973</c:v>
                </c:pt>
                <c:pt idx="8">
                  <c:v>5215</c:v>
                </c:pt>
                <c:pt idx="9">
                  <c:v>2394</c:v>
                </c:pt>
                <c:pt idx="10">
                  <c:v>2350</c:v>
                </c:pt>
                <c:pt idx="11">
                  <c:v>2493</c:v>
                </c:pt>
              </c:numCache>
            </c:numRef>
          </c:val>
          <c:smooth val="0"/>
          <c:extLst>
            <c:ext xmlns:c16="http://schemas.microsoft.com/office/drawing/2014/chart" uri="{C3380CC4-5D6E-409C-BE32-E72D297353CC}">
              <c16:uniqueId val="{00000003-5244-4E94-A143-B9039E377CF1}"/>
            </c:ext>
          </c:extLst>
        </c:ser>
        <c:ser>
          <c:idx val="0"/>
          <c:order val="5"/>
          <c:tx>
            <c:strRef>
              <c:f>'Outflow Summary'!$G$5</c:f>
              <c:strCache>
                <c:ptCount val="1"/>
                <c:pt idx="0">
                  <c:v>2024</c:v>
                </c:pt>
              </c:strCache>
            </c:strRef>
          </c:tx>
          <c:spPr>
            <a:ln w="12700" cap="rnd">
              <a:solidFill>
                <a:srgbClr val="00B0F0">
                  <a:alpha val="50000"/>
                </a:srgbClr>
              </a:solidFill>
              <a:round/>
            </a:ln>
            <a:effectLst/>
          </c:spPr>
          <c:marker>
            <c:symbol val="none"/>
          </c:marker>
          <c:cat>
            <c:strRef>
              <c:f>'Outflow Summary'!$A$6:$A$17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'Outflow Summary'!$G$6:$G$17</c:f>
              <c:numCache>
                <c:formatCode>General</c:formatCode>
                <c:ptCount val="12"/>
                <c:pt idx="0">
                  <c:v>3935</c:v>
                </c:pt>
                <c:pt idx="1">
                  <c:v>4196</c:v>
                </c:pt>
                <c:pt idx="2">
                  <c:v>8870</c:v>
                </c:pt>
                <c:pt idx="3" formatCode="#,##0">
                  <c:v>8839</c:v>
                </c:pt>
                <c:pt idx="4" formatCode="#,##0">
                  <c:v>6725</c:v>
                </c:pt>
                <c:pt idx="5" formatCode="#,##0">
                  <c:v>5297</c:v>
                </c:pt>
                <c:pt idx="6" formatCode="#,##0">
                  <c:v>5306</c:v>
                </c:pt>
                <c:pt idx="7" formatCode="#,##0">
                  <c:v>5270</c:v>
                </c:pt>
                <c:pt idx="8" formatCode="#,##0">
                  <c:v>6777</c:v>
                </c:pt>
                <c:pt idx="9" formatCode="#,##0">
                  <c:v>2927</c:v>
                </c:pt>
                <c:pt idx="10" formatCode="#,##0">
                  <c:v>3245</c:v>
                </c:pt>
                <c:pt idx="11" formatCode="#,##0">
                  <c:v>3227</c:v>
                </c:pt>
              </c:numCache>
            </c:numRef>
          </c:val>
          <c:smooth val="0"/>
          <c:extLst>
            <c:ext xmlns:c16="http://schemas.microsoft.com/office/drawing/2014/chart" uri="{C3380CC4-5D6E-409C-BE32-E72D297353CC}">
              <c16:uniqueId val="{00000004-5244-4E94-A143-B9039E377CF1}"/>
            </c:ext>
          </c:extLst>
        </c:ser>
        <c:ser>
          <c:idx val="1"/>
          <c:order val="6"/>
          <c:tx>
            <c:strRef>
              <c:f>'Outflow Summary'!$H$5</c:f>
              <c:strCache>
                <c:ptCount val="1"/>
                <c:pt idx="0">
                  <c:v>2025</c:v>
                </c:pt>
              </c:strCache>
            </c:strRef>
          </c:tx>
          <c:spPr>
            <a:ln w="31750" cap="rnd">
              <a:solidFill>
                <a:schemeClr val="tx1"/>
              </a:solidFill>
              <a:round/>
            </a:ln>
            <a:effectLst/>
          </c:spPr>
          <c:marker>
            <c:symbol val="none"/>
          </c:marker>
          <c:cat>
            <c:strRef>
              <c:f>'Outflow Summary'!$A$6:$A$17</c:f>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f>'Outflow Summary'!$H$6:$H$17</c:f>
              <c:numCache>
                <c:formatCode>#,##0</c:formatCode>
                <c:ptCount val="12"/>
                <c:pt idx="0">
                  <c:v>3598</c:v>
                </c:pt>
                <c:pt idx="1">
                  <c:v>3900</c:v>
                </c:pt>
                <c:pt idx="2">
                  <c:v>5984</c:v>
                </c:pt>
                <c:pt idx="3">
                  <c:v>7687</c:v>
                </c:pt>
                <c:pt idx="4">
                  <c:v>6250</c:v>
                </c:pt>
                <c:pt idx="5">
                  <c:v>6079.677419354839</c:v>
                </c:pt>
                <c:pt idx="6">
                  <c:v>7302.333333333333</c:v>
                </c:pt>
                <c:pt idx="7">
                  <c:v>5250.6451612903229</c:v>
                </c:pt>
                <c:pt idx="8">
                  <c:v>5223.666666666667</c:v>
                </c:pt>
                <c:pt idx="9">
                  <c:v>2416.7741935483873</c:v>
                </c:pt>
                <c:pt idx="10">
                  <c:v>2492.9032258064517</c:v>
                </c:pt>
                <c:pt idx="11">
                  <c:v>2646.3333333333335</c:v>
                </c:pt>
              </c:numCache>
            </c:numRef>
          </c:val>
          <c:smooth val="0"/>
          <c:extLst>
            <c:ext xmlns:c16="http://schemas.microsoft.com/office/drawing/2014/chart" uri="{C3380CC4-5D6E-409C-BE32-E72D297353CC}">
              <c16:uniqueId val="{00000005-5244-4E94-A143-B9039E377CF1}"/>
            </c:ext>
          </c:extLst>
        </c:ser>
        <c:dLbls>
          <c:showLegendKey val="0"/>
          <c:showVal val="0"/>
          <c:showCatName val="0"/>
          <c:showSerName val="0"/>
          <c:showPercent val="0"/>
          <c:showBubbleSize val="0"/>
        </c:dLbls>
        <c:smooth val="0"/>
        <c:axId val="1236312560"/>
        <c:axId val="1236314528"/>
        <c:extLst>
          <c:ext xmlns:c15="http://schemas.microsoft.com/office/drawing/2012/chart" uri="{02D57815-91ED-43cb-92C2-25804820EDAC}">
            <c15:filteredLineSeries>
              <c15:ser>
                <c:idx val="2"/>
                <c:order val="0"/>
                <c:tx>
                  <c:strRef>
                    <c:extLst>
                      <c:ext uri="{02D57815-91ED-43cb-92C2-25804820EDAC}">
                        <c15:formulaRef>
                          <c15:sqref>'Outflow Summary'!$B$5</c15:sqref>
                        </c15:formulaRef>
                      </c:ext>
                    </c:extLst>
                    <c:strCache>
                      <c:ptCount val="1"/>
                      <c:pt idx="0">
                        <c:v>historical (1951-2015)</c:v>
                      </c:pt>
                    </c:strCache>
                  </c:strRef>
                </c:tx>
                <c:spPr>
                  <a:ln w="63500" cap="rnd">
                    <a:solidFill>
                      <a:schemeClr val="bg2">
                        <a:lumMod val="50000"/>
                      </a:schemeClr>
                    </a:solidFill>
                    <a:prstDash val="sysDot"/>
                    <a:round/>
                  </a:ln>
                  <a:effectLst/>
                </c:spPr>
                <c:marker>
                  <c:symbol val="none"/>
                </c:marker>
                <c:cat>
                  <c:strRef>
                    <c:extLst>
                      <c:ext uri="{02D57815-91ED-43cb-92C2-25804820EDAC}">
                        <c15:formulaRef>
                          <c15:sqref>'Outflow Summary'!$A$6:$A$17</c15:sqref>
                        </c15:formulaRef>
                      </c:ext>
                    </c:extLst>
                    <c:strCache>
                      <c:ptCount val="12"/>
                      <c:pt idx="0">
                        <c:v>October</c:v>
                      </c:pt>
                      <c:pt idx="1">
                        <c:v>November</c:v>
                      </c:pt>
                      <c:pt idx="2">
                        <c:v>December</c:v>
                      </c:pt>
                      <c:pt idx="3">
                        <c:v>January</c:v>
                      </c:pt>
                      <c:pt idx="4">
                        <c:v>February</c:v>
                      </c:pt>
                      <c:pt idx="5">
                        <c:v>March</c:v>
                      </c:pt>
                      <c:pt idx="6">
                        <c:v>April</c:v>
                      </c:pt>
                      <c:pt idx="7">
                        <c:v>May</c:v>
                      </c:pt>
                      <c:pt idx="8">
                        <c:v>June</c:v>
                      </c:pt>
                      <c:pt idx="9">
                        <c:v>July</c:v>
                      </c:pt>
                      <c:pt idx="10">
                        <c:v>August</c:v>
                      </c:pt>
                      <c:pt idx="11">
                        <c:v>September</c:v>
                      </c:pt>
                    </c:strCache>
                  </c:strRef>
                </c:cat>
                <c:val>
                  <c:numRef>
                    <c:extLst>
                      <c:ext uri="{02D57815-91ED-43cb-92C2-25804820EDAC}">
                        <c15:formulaRef>
                          <c15:sqref>'Outflow Summary'!$B$6:$B$17</c15:sqref>
                        </c15:formulaRef>
                      </c:ext>
                    </c:extLst>
                    <c:numCache>
                      <c:formatCode>#,##0</c:formatCode>
                      <c:ptCount val="12"/>
                      <c:pt idx="0">
                        <c:v>4032.2868769230754</c:v>
                      </c:pt>
                      <c:pt idx="1">
                        <c:v>7816.883615384615</c:v>
                      </c:pt>
                      <c:pt idx="2">
                        <c:v>10152.64812307692</c:v>
                      </c:pt>
                      <c:pt idx="3">
                        <c:v>9421.2308615384609</c:v>
                      </c:pt>
                      <c:pt idx="4">
                        <c:v>8363.3436769230775</c:v>
                      </c:pt>
                      <c:pt idx="5">
                        <c:v>6528.05950769231</c:v>
                      </c:pt>
                      <c:pt idx="6">
                        <c:v>6398.9261538461533</c:v>
                      </c:pt>
                      <c:pt idx="7">
                        <c:v>6745.7568307692309</c:v>
                      </c:pt>
                      <c:pt idx="8">
                        <c:v>6886.9487230769246</c:v>
                      </c:pt>
                      <c:pt idx="9">
                        <c:v>4460.1191076923069</c:v>
                      </c:pt>
                      <c:pt idx="10">
                        <c:v>2883.0570461538459</c:v>
                      </c:pt>
                      <c:pt idx="11">
                        <c:v>2874.1538307692308</c:v>
                      </c:pt>
                    </c:numCache>
                  </c:numRef>
                </c:val>
                <c:smooth val="0"/>
                <c:extLst>
                  <c:ext xmlns:c16="http://schemas.microsoft.com/office/drawing/2014/chart" uri="{C3380CC4-5D6E-409C-BE32-E72D297353CC}">
                    <c16:uniqueId val="{00000006-5244-4E94-A143-B9039E377CF1}"/>
                  </c:ext>
                </c:extLst>
              </c15:ser>
            </c15:filteredLineSeries>
          </c:ext>
        </c:extLst>
      </c:lineChart>
      <c:catAx>
        <c:axId val="123631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6314528"/>
        <c:crosses val="autoZero"/>
        <c:auto val="1"/>
        <c:lblAlgn val="ctr"/>
        <c:lblOffset val="100"/>
        <c:noMultiLvlLbl val="0"/>
      </c:catAx>
      <c:valAx>
        <c:axId val="1236314528"/>
        <c:scaling>
          <c:orientation val="minMax"/>
          <c:max val="18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631256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88FD7-7132-4191-8DF4-15B23E956133}"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C74FE7D9-8287-4737-B150-388248DCBC4B}">
      <dgm:prSet phldrT="[Text]"/>
      <dgm:spPr/>
      <dgm:t>
        <a:bodyPr/>
        <a:lstStyle/>
        <a:p>
          <a:r>
            <a:rPr lang="en-US"/>
            <a:t>Public Safety </a:t>
          </a:r>
        </a:p>
      </dgm:t>
    </dgm:pt>
    <dgm:pt modelId="{29BBFA9D-A603-4780-8BEB-58455CCDFB7B}" type="parTrans" cxnId="{2A609289-8A24-487E-A884-63270A1D010A}">
      <dgm:prSet/>
      <dgm:spPr/>
      <dgm:t>
        <a:bodyPr/>
        <a:lstStyle/>
        <a:p>
          <a:endParaRPr lang="en-US"/>
        </a:p>
      </dgm:t>
    </dgm:pt>
    <dgm:pt modelId="{D98BD30B-BC08-41BF-8BD8-872FBACE5FEF}" type="sibTrans" cxnId="{2A609289-8A24-487E-A884-63270A1D010A}">
      <dgm:prSet/>
      <dgm:spPr/>
      <dgm:t>
        <a:bodyPr/>
        <a:lstStyle/>
        <a:p>
          <a:endParaRPr lang="en-US"/>
        </a:p>
      </dgm:t>
    </dgm:pt>
    <dgm:pt modelId="{D274F2AA-6DE4-49BD-9C71-95FF24D9E3FD}">
      <dgm:prSet phldrT="[Text]"/>
      <dgm:spPr/>
      <dgm:t>
        <a:bodyPr/>
        <a:lstStyle/>
        <a:p>
          <a:r>
            <a:rPr lang="en-US"/>
            <a:t>Environment</a:t>
          </a:r>
        </a:p>
      </dgm:t>
    </dgm:pt>
    <dgm:pt modelId="{31B84B9B-B9F0-4AA5-BC5C-05E0DF3C3819}" type="parTrans" cxnId="{C7AF2766-D277-41BA-9223-C0A649ACBDE8}">
      <dgm:prSet/>
      <dgm:spPr/>
      <dgm:t>
        <a:bodyPr/>
        <a:lstStyle/>
        <a:p>
          <a:endParaRPr lang="en-US"/>
        </a:p>
      </dgm:t>
    </dgm:pt>
    <dgm:pt modelId="{320FD518-CB5D-4E99-A944-14EFA5102035}" type="sibTrans" cxnId="{C7AF2766-D277-41BA-9223-C0A649ACBDE8}">
      <dgm:prSet/>
      <dgm:spPr/>
      <dgm:t>
        <a:bodyPr/>
        <a:lstStyle/>
        <a:p>
          <a:endParaRPr lang="en-US"/>
        </a:p>
      </dgm:t>
    </dgm:pt>
    <dgm:pt modelId="{86E46122-6E47-4C29-9BE1-9A59215DB22E}">
      <dgm:prSet phldrT="[Text]"/>
      <dgm:spPr/>
      <dgm:t>
        <a:bodyPr/>
        <a:lstStyle/>
        <a:p>
          <a:r>
            <a:rPr lang="en-US"/>
            <a:t>Grid Reliability</a:t>
          </a:r>
        </a:p>
      </dgm:t>
    </dgm:pt>
    <dgm:pt modelId="{1C3929DB-8C8B-479D-8A22-90F92A7805A8}" type="parTrans" cxnId="{22B34682-253D-4D95-92C8-4798000257B1}">
      <dgm:prSet/>
      <dgm:spPr/>
      <dgm:t>
        <a:bodyPr/>
        <a:lstStyle/>
        <a:p>
          <a:endParaRPr lang="en-US"/>
        </a:p>
      </dgm:t>
    </dgm:pt>
    <dgm:pt modelId="{115ECDC2-F504-46F4-8988-4F2DB719790B}" type="sibTrans" cxnId="{22B34682-253D-4D95-92C8-4798000257B1}">
      <dgm:prSet/>
      <dgm:spPr/>
      <dgm:t>
        <a:bodyPr/>
        <a:lstStyle/>
        <a:p>
          <a:endParaRPr lang="en-US"/>
        </a:p>
      </dgm:t>
    </dgm:pt>
    <dgm:pt modelId="{9053A844-CAFA-4CA3-82EC-A0F29882AFDC}">
      <dgm:prSet phldrT="[Text]"/>
      <dgm:spPr/>
      <dgm:t>
        <a:bodyPr/>
        <a:lstStyle/>
        <a:p>
          <a:r>
            <a:rPr lang="en-US"/>
            <a:t>Recreation</a:t>
          </a:r>
        </a:p>
      </dgm:t>
    </dgm:pt>
    <dgm:pt modelId="{A702C6EE-C569-4FF5-9A3F-CDB50B79E2FD}" type="parTrans" cxnId="{8A07A377-50B1-468E-9697-DD7D26147582}">
      <dgm:prSet/>
      <dgm:spPr/>
      <dgm:t>
        <a:bodyPr/>
        <a:lstStyle/>
        <a:p>
          <a:endParaRPr lang="en-US"/>
        </a:p>
      </dgm:t>
    </dgm:pt>
    <dgm:pt modelId="{4A8F26D6-B146-44C1-8DEE-77ECC22DA6AF}" type="sibTrans" cxnId="{8A07A377-50B1-468E-9697-DD7D26147582}">
      <dgm:prSet/>
      <dgm:spPr/>
      <dgm:t>
        <a:bodyPr/>
        <a:lstStyle/>
        <a:p>
          <a:endParaRPr lang="en-US"/>
        </a:p>
      </dgm:t>
    </dgm:pt>
    <dgm:pt modelId="{1816C84D-A689-4D74-A37A-94EAE4D0D92F}">
      <dgm:prSet phldrT="[Text]"/>
      <dgm:spPr/>
      <dgm:t>
        <a:bodyPr/>
        <a:lstStyle/>
        <a:p>
          <a:r>
            <a:rPr lang="en-US"/>
            <a:t>Power Production</a:t>
          </a:r>
        </a:p>
      </dgm:t>
    </dgm:pt>
    <dgm:pt modelId="{9E9441B3-6732-456B-972B-3AB8FBB2A788}" type="parTrans" cxnId="{0E6D93EC-C188-47FE-83EB-C688BD3A0B05}">
      <dgm:prSet/>
      <dgm:spPr/>
      <dgm:t>
        <a:bodyPr/>
        <a:lstStyle/>
        <a:p>
          <a:endParaRPr lang="en-US"/>
        </a:p>
      </dgm:t>
    </dgm:pt>
    <dgm:pt modelId="{CB4E3DB6-93D2-4097-BDEF-BCF335C853F0}" type="sibTrans" cxnId="{0E6D93EC-C188-47FE-83EB-C688BD3A0B05}">
      <dgm:prSet/>
      <dgm:spPr/>
      <dgm:t>
        <a:bodyPr/>
        <a:lstStyle/>
        <a:p>
          <a:endParaRPr lang="en-US"/>
        </a:p>
      </dgm:t>
    </dgm:pt>
    <dgm:pt modelId="{A478AA52-34A0-400C-A4A6-551DAD7877D9}">
      <dgm:prSet phldrT="[Text]"/>
      <dgm:spPr/>
      <dgm:t>
        <a:bodyPr/>
        <a:lstStyle/>
        <a:p>
          <a:r>
            <a:rPr lang="en-US"/>
            <a:t>Flood Control</a:t>
          </a:r>
        </a:p>
      </dgm:t>
    </dgm:pt>
    <dgm:pt modelId="{140EBE2C-2F04-4C3C-B4AE-A374CACC4C29}" type="parTrans" cxnId="{1443D7BD-EBE1-4DE1-815E-6660AF5967F8}">
      <dgm:prSet/>
      <dgm:spPr/>
      <dgm:t>
        <a:bodyPr/>
        <a:lstStyle/>
        <a:p>
          <a:endParaRPr lang="en-US"/>
        </a:p>
      </dgm:t>
    </dgm:pt>
    <dgm:pt modelId="{A3C6642D-B06E-4587-A980-0ED326E9D0C5}" type="sibTrans" cxnId="{1443D7BD-EBE1-4DE1-815E-6660AF5967F8}">
      <dgm:prSet/>
      <dgm:spPr/>
      <dgm:t>
        <a:bodyPr/>
        <a:lstStyle/>
        <a:p>
          <a:endParaRPr lang="en-US"/>
        </a:p>
      </dgm:t>
    </dgm:pt>
    <dgm:pt modelId="{A79F3943-DF4A-4755-9FE5-7CA2916F82CB}" type="pres">
      <dgm:prSet presAssocID="{6A088FD7-7132-4191-8DF4-15B23E956133}" presName="cycle" presStyleCnt="0">
        <dgm:presLayoutVars>
          <dgm:chMax val="1"/>
          <dgm:dir/>
          <dgm:animLvl val="ctr"/>
          <dgm:resizeHandles val="exact"/>
        </dgm:presLayoutVars>
      </dgm:prSet>
      <dgm:spPr/>
    </dgm:pt>
    <dgm:pt modelId="{ECB57782-86AE-42F9-A712-26E86481F5DA}" type="pres">
      <dgm:prSet presAssocID="{C74FE7D9-8287-4737-B150-388248DCBC4B}" presName="centerShape" presStyleLbl="node0" presStyleIdx="0" presStyleCnt="1"/>
      <dgm:spPr/>
    </dgm:pt>
    <dgm:pt modelId="{815DAD38-411F-4394-955B-A2464BB3C670}" type="pres">
      <dgm:prSet presAssocID="{31B84B9B-B9F0-4AA5-BC5C-05E0DF3C3819}" presName="Name9" presStyleLbl="parChTrans1D2" presStyleIdx="0" presStyleCnt="5"/>
      <dgm:spPr/>
    </dgm:pt>
    <dgm:pt modelId="{CF45D1CB-2A48-4210-845D-FB8179B05C33}" type="pres">
      <dgm:prSet presAssocID="{31B84B9B-B9F0-4AA5-BC5C-05E0DF3C3819}" presName="connTx" presStyleLbl="parChTrans1D2" presStyleIdx="0" presStyleCnt="5"/>
      <dgm:spPr/>
    </dgm:pt>
    <dgm:pt modelId="{D6160805-EE90-40C3-9FE5-176E5212D457}" type="pres">
      <dgm:prSet presAssocID="{D274F2AA-6DE4-49BD-9C71-95FF24D9E3FD}" presName="node" presStyleLbl="node1" presStyleIdx="0" presStyleCnt="5">
        <dgm:presLayoutVars>
          <dgm:bulletEnabled val="1"/>
        </dgm:presLayoutVars>
      </dgm:prSet>
      <dgm:spPr/>
    </dgm:pt>
    <dgm:pt modelId="{AF7A3C74-5F40-4966-B035-8D461D03D9D2}" type="pres">
      <dgm:prSet presAssocID="{1C3929DB-8C8B-479D-8A22-90F92A7805A8}" presName="Name9" presStyleLbl="parChTrans1D2" presStyleIdx="1" presStyleCnt="5"/>
      <dgm:spPr/>
    </dgm:pt>
    <dgm:pt modelId="{5BC42619-8478-445B-BAE6-9E130BA9D88C}" type="pres">
      <dgm:prSet presAssocID="{1C3929DB-8C8B-479D-8A22-90F92A7805A8}" presName="connTx" presStyleLbl="parChTrans1D2" presStyleIdx="1" presStyleCnt="5"/>
      <dgm:spPr/>
    </dgm:pt>
    <dgm:pt modelId="{5DE33AB6-0B14-4CB3-B7B4-E5F68D25FBC4}" type="pres">
      <dgm:prSet presAssocID="{86E46122-6E47-4C29-9BE1-9A59215DB22E}" presName="node" presStyleLbl="node1" presStyleIdx="1" presStyleCnt="5">
        <dgm:presLayoutVars>
          <dgm:bulletEnabled val="1"/>
        </dgm:presLayoutVars>
      </dgm:prSet>
      <dgm:spPr/>
    </dgm:pt>
    <dgm:pt modelId="{48E8A1D1-AC12-42EC-AAAA-E9190E04D500}" type="pres">
      <dgm:prSet presAssocID="{A702C6EE-C569-4FF5-9A3F-CDB50B79E2FD}" presName="Name9" presStyleLbl="parChTrans1D2" presStyleIdx="2" presStyleCnt="5"/>
      <dgm:spPr/>
    </dgm:pt>
    <dgm:pt modelId="{06CD42EC-454C-4D93-8E40-D05CCB714070}" type="pres">
      <dgm:prSet presAssocID="{A702C6EE-C569-4FF5-9A3F-CDB50B79E2FD}" presName="connTx" presStyleLbl="parChTrans1D2" presStyleIdx="2" presStyleCnt="5"/>
      <dgm:spPr/>
    </dgm:pt>
    <dgm:pt modelId="{28A521CD-88F8-4098-AA77-D280071F8138}" type="pres">
      <dgm:prSet presAssocID="{9053A844-CAFA-4CA3-82EC-A0F29882AFDC}" presName="node" presStyleLbl="node1" presStyleIdx="2" presStyleCnt="5">
        <dgm:presLayoutVars>
          <dgm:bulletEnabled val="1"/>
        </dgm:presLayoutVars>
      </dgm:prSet>
      <dgm:spPr/>
    </dgm:pt>
    <dgm:pt modelId="{BF1B1401-9585-4335-B72B-0AFEDCE4002D}" type="pres">
      <dgm:prSet presAssocID="{9E9441B3-6732-456B-972B-3AB8FBB2A788}" presName="Name9" presStyleLbl="parChTrans1D2" presStyleIdx="3" presStyleCnt="5"/>
      <dgm:spPr/>
    </dgm:pt>
    <dgm:pt modelId="{62C0F9FF-19CF-46BD-BEFF-DE736A0327C5}" type="pres">
      <dgm:prSet presAssocID="{9E9441B3-6732-456B-972B-3AB8FBB2A788}" presName="connTx" presStyleLbl="parChTrans1D2" presStyleIdx="3" presStyleCnt="5"/>
      <dgm:spPr/>
    </dgm:pt>
    <dgm:pt modelId="{96EE7A94-5C5E-4B27-BBEC-03D309DE8B37}" type="pres">
      <dgm:prSet presAssocID="{1816C84D-A689-4D74-A37A-94EAE4D0D92F}" presName="node" presStyleLbl="node1" presStyleIdx="3" presStyleCnt="5">
        <dgm:presLayoutVars>
          <dgm:bulletEnabled val="1"/>
        </dgm:presLayoutVars>
      </dgm:prSet>
      <dgm:spPr/>
    </dgm:pt>
    <dgm:pt modelId="{4FF47B91-80C6-4998-8A32-37381B470228}" type="pres">
      <dgm:prSet presAssocID="{140EBE2C-2F04-4C3C-B4AE-A374CACC4C29}" presName="Name9" presStyleLbl="parChTrans1D2" presStyleIdx="4" presStyleCnt="5"/>
      <dgm:spPr/>
    </dgm:pt>
    <dgm:pt modelId="{F95ECE22-42EA-48C3-A604-FF559ED2CF1F}" type="pres">
      <dgm:prSet presAssocID="{140EBE2C-2F04-4C3C-B4AE-A374CACC4C29}" presName="connTx" presStyleLbl="parChTrans1D2" presStyleIdx="4" presStyleCnt="5"/>
      <dgm:spPr/>
    </dgm:pt>
    <dgm:pt modelId="{90EFACDA-995B-4E6E-A886-ED748E86258D}" type="pres">
      <dgm:prSet presAssocID="{A478AA52-34A0-400C-A4A6-551DAD7877D9}" presName="node" presStyleLbl="node1" presStyleIdx="4" presStyleCnt="5">
        <dgm:presLayoutVars>
          <dgm:bulletEnabled val="1"/>
        </dgm:presLayoutVars>
      </dgm:prSet>
      <dgm:spPr/>
    </dgm:pt>
  </dgm:ptLst>
  <dgm:cxnLst>
    <dgm:cxn modelId="{09A34403-0A05-490E-8D0A-784B1B8767A1}" type="presOf" srcId="{86E46122-6E47-4C29-9BE1-9A59215DB22E}" destId="{5DE33AB6-0B14-4CB3-B7B4-E5F68D25FBC4}" srcOrd="0" destOrd="0" presId="urn:microsoft.com/office/officeart/2005/8/layout/radial1"/>
    <dgm:cxn modelId="{F00F0A0A-AB09-4D1D-91DC-09E18D8DDF4A}" type="presOf" srcId="{9053A844-CAFA-4CA3-82EC-A0F29882AFDC}" destId="{28A521CD-88F8-4098-AA77-D280071F8138}" srcOrd="0" destOrd="0" presId="urn:microsoft.com/office/officeart/2005/8/layout/radial1"/>
    <dgm:cxn modelId="{4790DD0A-7480-44BE-B510-A82F413A65E1}" type="presOf" srcId="{1C3929DB-8C8B-479D-8A22-90F92A7805A8}" destId="{5BC42619-8478-445B-BAE6-9E130BA9D88C}" srcOrd="1" destOrd="0" presId="urn:microsoft.com/office/officeart/2005/8/layout/radial1"/>
    <dgm:cxn modelId="{91332038-470F-4137-B972-BA0CD51935ED}" type="presOf" srcId="{140EBE2C-2F04-4C3C-B4AE-A374CACC4C29}" destId="{F95ECE22-42EA-48C3-A604-FF559ED2CF1F}" srcOrd="1" destOrd="0" presId="urn:microsoft.com/office/officeart/2005/8/layout/radial1"/>
    <dgm:cxn modelId="{83A88E38-2821-4EC6-A8D9-544185E56C82}" type="presOf" srcId="{1C3929DB-8C8B-479D-8A22-90F92A7805A8}" destId="{AF7A3C74-5F40-4966-B035-8D461D03D9D2}" srcOrd="0" destOrd="0" presId="urn:microsoft.com/office/officeart/2005/8/layout/radial1"/>
    <dgm:cxn modelId="{50290E3C-7D49-4A01-9D32-2D43E3C0C174}" type="presOf" srcId="{A702C6EE-C569-4FF5-9A3F-CDB50B79E2FD}" destId="{48E8A1D1-AC12-42EC-AAAA-E9190E04D500}" srcOrd="0" destOrd="0" presId="urn:microsoft.com/office/officeart/2005/8/layout/radial1"/>
    <dgm:cxn modelId="{78F5F05E-589F-4E1E-9F01-99C0119B4DB9}" type="presOf" srcId="{C74FE7D9-8287-4737-B150-388248DCBC4B}" destId="{ECB57782-86AE-42F9-A712-26E86481F5DA}" srcOrd="0" destOrd="0" presId="urn:microsoft.com/office/officeart/2005/8/layout/radial1"/>
    <dgm:cxn modelId="{C7AF2766-D277-41BA-9223-C0A649ACBDE8}" srcId="{C74FE7D9-8287-4737-B150-388248DCBC4B}" destId="{D274F2AA-6DE4-49BD-9C71-95FF24D9E3FD}" srcOrd="0" destOrd="0" parTransId="{31B84B9B-B9F0-4AA5-BC5C-05E0DF3C3819}" sibTransId="{320FD518-CB5D-4E99-A944-14EFA5102035}"/>
    <dgm:cxn modelId="{8A07A377-50B1-468E-9697-DD7D26147582}" srcId="{C74FE7D9-8287-4737-B150-388248DCBC4B}" destId="{9053A844-CAFA-4CA3-82EC-A0F29882AFDC}" srcOrd="2" destOrd="0" parTransId="{A702C6EE-C569-4FF5-9A3F-CDB50B79E2FD}" sibTransId="{4A8F26D6-B146-44C1-8DEE-77ECC22DA6AF}"/>
    <dgm:cxn modelId="{22B34682-253D-4D95-92C8-4798000257B1}" srcId="{C74FE7D9-8287-4737-B150-388248DCBC4B}" destId="{86E46122-6E47-4C29-9BE1-9A59215DB22E}" srcOrd="1" destOrd="0" parTransId="{1C3929DB-8C8B-479D-8A22-90F92A7805A8}" sibTransId="{115ECDC2-F504-46F4-8988-4F2DB719790B}"/>
    <dgm:cxn modelId="{2A609289-8A24-487E-A884-63270A1D010A}" srcId="{6A088FD7-7132-4191-8DF4-15B23E956133}" destId="{C74FE7D9-8287-4737-B150-388248DCBC4B}" srcOrd="0" destOrd="0" parTransId="{29BBFA9D-A603-4780-8BEB-58455CCDFB7B}" sibTransId="{D98BD30B-BC08-41BF-8BD8-872FBACE5FEF}"/>
    <dgm:cxn modelId="{406F3099-DCB1-4A71-9D4F-5D699E10CC5A}" type="presOf" srcId="{31B84B9B-B9F0-4AA5-BC5C-05E0DF3C3819}" destId="{CF45D1CB-2A48-4210-845D-FB8179B05C33}" srcOrd="1" destOrd="0" presId="urn:microsoft.com/office/officeart/2005/8/layout/radial1"/>
    <dgm:cxn modelId="{E8C0A999-307A-4C5A-B1F9-53B345E4D1C7}" type="presOf" srcId="{31B84B9B-B9F0-4AA5-BC5C-05E0DF3C3819}" destId="{815DAD38-411F-4394-955B-A2464BB3C670}" srcOrd="0" destOrd="0" presId="urn:microsoft.com/office/officeart/2005/8/layout/radial1"/>
    <dgm:cxn modelId="{8704DF9C-BB9D-4721-9EA5-CCEA9FFAF5C5}" type="presOf" srcId="{A478AA52-34A0-400C-A4A6-551DAD7877D9}" destId="{90EFACDA-995B-4E6E-A886-ED748E86258D}" srcOrd="0" destOrd="0" presId="urn:microsoft.com/office/officeart/2005/8/layout/radial1"/>
    <dgm:cxn modelId="{C0D6CDB2-A980-40C2-BD2D-06F64FB95FB9}" type="presOf" srcId="{A702C6EE-C569-4FF5-9A3F-CDB50B79E2FD}" destId="{06CD42EC-454C-4D93-8E40-D05CCB714070}" srcOrd="1" destOrd="0" presId="urn:microsoft.com/office/officeart/2005/8/layout/radial1"/>
    <dgm:cxn modelId="{1443D7BD-EBE1-4DE1-815E-6660AF5967F8}" srcId="{C74FE7D9-8287-4737-B150-388248DCBC4B}" destId="{A478AA52-34A0-400C-A4A6-551DAD7877D9}" srcOrd="4" destOrd="0" parTransId="{140EBE2C-2F04-4C3C-B4AE-A374CACC4C29}" sibTransId="{A3C6642D-B06E-4587-A980-0ED326E9D0C5}"/>
    <dgm:cxn modelId="{3C7398DC-FCA6-4030-BB1C-EFE45284A74B}" type="presOf" srcId="{1816C84D-A689-4D74-A37A-94EAE4D0D92F}" destId="{96EE7A94-5C5E-4B27-BBEC-03D309DE8B37}" srcOrd="0" destOrd="0" presId="urn:microsoft.com/office/officeart/2005/8/layout/radial1"/>
    <dgm:cxn modelId="{AE7B09DF-928B-4213-997B-B733986C4590}" type="presOf" srcId="{9E9441B3-6732-456B-972B-3AB8FBB2A788}" destId="{BF1B1401-9585-4335-B72B-0AFEDCE4002D}" srcOrd="0" destOrd="0" presId="urn:microsoft.com/office/officeart/2005/8/layout/radial1"/>
    <dgm:cxn modelId="{6D74ECEB-1A94-4A04-A00C-D4BF22A47812}" type="presOf" srcId="{D274F2AA-6DE4-49BD-9C71-95FF24D9E3FD}" destId="{D6160805-EE90-40C3-9FE5-176E5212D457}" srcOrd="0" destOrd="0" presId="urn:microsoft.com/office/officeart/2005/8/layout/radial1"/>
    <dgm:cxn modelId="{0E6D93EC-C188-47FE-83EB-C688BD3A0B05}" srcId="{C74FE7D9-8287-4737-B150-388248DCBC4B}" destId="{1816C84D-A689-4D74-A37A-94EAE4D0D92F}" srcOrd="3" destOrd="0" parTransId="{9E9441B3-6732-456B-972B-3AB8FBB2A788}" sibTransId="{CB4E3DB6-93D2-4097-BDEF-BCF335C853F0}"/>
    <dgm:cxn modelId="{2070EFEC-937B-4626-919E-F2C60773ECA2}" type="presOf" srcId="{6A088FD7-7132-4191-8DF4-15B23E956133}" destId="{A79F3943-DF4A-4755-9FE5-7CA2916F82CB}" srcOrd="0" destOrd="0" presId="urn:microsoft.com/office/officeart/2005/8/layout/radial1"/>
    <dgm:cxn modelId="{C875CDF7-3347-4B8E-86FE-B0B89E616171}" type="presOf" srcId="{140EBE2C-2F04-4C3C-B4AE-A374CACC4C29}" destId="{4FF47B91-80C6-4998-8A32-37381B470228}" srcOrd="0" destOrd="0" presId="urn:microsoft.com/office/officeart/2005/8/layout/radial1"/>
    <dgm:cxn modelId="{FB48EFF9-1560-425E-A24A-6A3B967526EB}" type="presOf" srcId="{9E9441B3-6732-456B-972B-3AB8FBB2A788}" destId="{62C0F9FF-19CF-46BD-BEFF-DE736A0327C5}" srcOrd="1" destOrd="0" presId="urn:microsoft.com/office/officeart/2005/8/layout/radial1"/>
    <dgm:cxn modelId="{22A848A1-B23E-45A1-87DA-CC325EF67AFE}" type="presParOf" srcId="{A79F3943-DF4A-4755-9FE5-7CA2916F82CB}" destId="{ECB57782-86AE-42F9-A712-26E86481F5DA}" srcOrd="0" destOrd="0" presId="urn:microsoft.com/office/officeart/2005/8/layout/radial1"/>
    <dgm:cxn modelId="{E2FBFE5B-03F8-47EE-934B-B129AEB24326}" type="presParOf" srcId="{A79F3943-DF4A-4755-9FE5-7CA2916F82CB}" destId="{815DAD38-411F-4394-955B-A2464BB3C670}" srcOrd="1" destOrd="0" presId="urn:microsoft.com/office/officeart/2005/8/layout/radial1"/>
    <dgm:cxn modelId="{8D8EAC27-B896-4FFD-8313-3BB6823CD871}" type="presParOf" srcId="{815DAD38-411F-4394-955B-A2464BB3C670}" destId="{CF45D1CB-2A48-4210-845D-FB8179B05C33}" srcOrd="0" destOrd="0" presId="urn:microsoft.com/office/officeart/2005/8/layout/radial1"/>
    <dgm:cxn modelId="{9C1DD38E-B997-4AE9-BFE6-E624CFD897E1}" type="presParOf" srcId="{A79F3943-DF4A-4755-9FE5-7CA2916F82CB}" destId="{D6160805-EE90-40C3-9FE5-176E5212D457}" srcOrd="2" destOrd="0" presId="urn:microsoft.com/office/officeart/2005/8/layout/radial1"/>
    <dgm:cxn modelId="{10F1FDB3-672C-4F6C-A02A-719B5DA8B070}" type="presParOf" srcId="{A79F3943-DF4A-4755-9FE5-7CA2916F82CB}" destId="{AF7A3C74-5F40-4966-B035-8D461D03D9D2}" srcOrd="3" destOrd="0" presId="urn:microsoft.com/office/officeart/2005/8/layout/radial1"/>
    <dgm:cxn modelId="{734E80F8-BA10-43FE-9ABB-AAC089945115}" type="presParOf" srcId="{AF7A3C74-5F40-4966-B035-8D461D03D9D2}" destId="{5BC42619-8478-445B-BAE6-9E130BA9D88C}" srcOrd="0" destOrd="0" presId="urn:microsoft.com/office/officeart/2005/8/layout/radial1"/>
    <dgm:cxn modelId="{75871016-E3AA-4B10-AB8E-446DC38938D4}" type="presParOf" srcId="{A79F3943-DF4A-4755-9FE5-7CA2916F82CB}" destId="{5DE33AB6-0B14-4CB3-B7B4-E5F68D25FBC4}" srcOrd="4" destOrd="0" presId="urn:microsoft.com/office/officeart/2005/8/layout/radial1"/>
    <dgm:cxn modelId="{EB640D97-7FE8-4008-93A3-2662D7FCE6CD}" type="presParOf" srcId="{A79F3943-DF4A-4755-9FE5-7CA2916F82CB}" destId="{48E8A1D1-AC12-42EC-AAAA-E9190E04D500}" srcOrd="5" destOrd="0" presId="urn:microsoft.com/office/officeart/2005/8/layout/radial1"/>
    <dgm:cxn modelId="{0ED58880-21BB-4FB1-B63C-E7ABC074BD9A}" type="presParOf" srcId="{48E8A1D1-AC12-42EC-AAAA-E9190E04D500}" destId="{06CD42EC-454C-4D93-8E40-D05CCB714070}" srcOrd="0" destOrd="0" presId="urn:microsoft.com/office/officeart/2005/8/layout/radial1"/>
    <dgm:cxn modelId="{DA09EB5E-35CB-49FC-BFDE-1283B07BC119}" type="presParOf" srcId="{A79F3943-DF4A-4755-9FE5-7CA2916F82CB}" destId="{28A521CD-88F8-4098-AA77-D280071F8138}" srcOrd="6" destOrd="0" presId="urn:microsoft.com/office/officeart/2005/8/layout/radial1"/>
    <dgm:cxn modelId="{4B4FCB0B-D50C-4B8D-9376-835B5110EFF6}" type="presParOf" srcId="{A79F3943-DF4A-4755-9FE5-7CA2916F82CB}" destId="{BF1B1401-9585-4335-B72B-0AFEDCE4002D}" srcOrd="7" destOrd="0" presId="urn:microsoft.com/office/officeart/2005/8/layout/radial1"/>
    <dgm:cxn modelId="{5C06B89E-D0FA-4920-B001-9C9761D0FB0B}" type="presParOf" srcId="{BF1B1401-9585-4335-B72B-0AFEDCE4002D}" destId="{62C0F9FF-19CF-46BD-BEFF-DE736A0327C5}" srcOrd="0" destOrd="0" presId="urn:microsoft.com/office/officeart/2005/8/layout/radial1"/>
    <dgm:cxn modelId="{63BA5303-E58D-4C5C-B0D7-6240E7CCE8DD}" type="presParOf" srcId="{A79F3943-DF4A-4755-9FE5-7CA2916F82CB}" destId="{96EE7A94-5C5E-4B27-BBEC-03D309DE8B37}" srcOrd="8" destOrd="0" presId="urn:microsoft.com/office/officeart/2005/8/layout/radial1"/>
    <dgm:cxn modelId="{5E68F4B3-75E5-4624-9731-60769B6A361F}" type="presParOf" srcId="{A79F3943-DF4A-4755-9FE5-7CA2916F82CB}" destId="{4FF47B91-80C6-4998-8A32-37381B470228}" srcOrd="9" destOrd="0" presId="urn:microsoft.com/office/officeart/2005/8/layout/radial1"/>
    <dgm:cxn modelId="{02946755-5FD7-4922-B84F-8C30EB24D8A7}" type="presParOf" srcId="{4FF47B91-80C6-4998-8A32-37381B470228}" destId="{F95ECE22-42EA-48C3-A604-FF559ED2CF1F}" srcOrd="0" destOrd="0" presId="urn:microsoft.com/office/officeart/2005/8/layout/radial1"/>
    <dgm:cxn modelId="{C4B1CC17-73D8-41FD-9303-B88126D605CB}" type="presParOf" srcId="{A79F3943-DF4A-4755-9FE5-7CA2916F82CB}" destId="{90EFACDA-995B-4E6E-A886-ED748E86258D}" srcOrd="10"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57782-86AE-42F9-A712-26E86481F5DA}">
      <dsp:nvSpPr>
        <dsp:cNvPr id="0" name=""/>
        <dsp:cNvSpPr/>
      </dsp:nvSpPr>
      <dsp:spPr>
        <a:xfrm>
          <a:off x="2361902" y="1788401"/>
          <a:ext cx="1372195" cy="13721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a:t>Public Safety </a:t>
          </a:r>
        </a:p>
      </dsp:txBody>
      <dsp:txXfrm>
        <a:off x="2562855" y="1989354"/>
        <a:ext cx="970289" cy="970289"/>
      </dsp:txXfrm>
    </dsp:sp>
    <dsp:sp modelId="{815DAD38-411F-4394-955B-A2464BB3C670}">
      <dsp:nvSpPr>
        <dsp:cNvPr id="0" name=""/>
        <dsp:cNvSpPr/>
      </dsp:nvSpPr>
      <dsp:spPr>
        <a:xfrm rot="16200000">
          <a:off x="2841506" y="1561649"/>
          <a:ext cx="412986" cy="40517"/>
        </a:xfrm>
        <a:custGeom>
          <a:avLst/>
          <a:gdLst/>
          <a:ahLst/>
          <a:cxnLst/>
          <a:rect l="0" t="0" r="0" b="0"/>
          <a:pathLst>
            <a:path>
              <a:moveTo>
                <a:pt x="0" y="20258"/>
              </a:moveTo>
              <a:lnTo>
                <a:pt x="412986" y="20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7675" y="1571583"/>
        <a:ext cx="20649" cy="20649"/>
      </dsp:txXfrm>
    </dsp:sp>
    <dsp:sp modelId="{D6160805-EE90-40C3-9FE5-176E5212D457}">
      <dsp:nvSpPr>
        <dsp:cNvPr id="0" name=""/>
        <dsp:cNvSpPr/>
      </dsp:nvSpPr>
      <dsp:spPr>
        <a:xfrm>
          <a:off x="2361902" y="3219"/>
          <a:ext cx="1372195" cy="13721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Environment</a:t>
          </a:r>
        </a:p>
      </dsp:txBody>
      <dsp:txXfrm>
        <a:off x="2562855" y="204172"/>
        <a:ext cx="970289" cy="970289"/>
      </dsp:txXfrm>
    </dsp:sp>
    <dsp:sp modelId="{AF7A3C74-5F40-4966-B035-8D461D03D9D2}">
      <dsp:nvSpPr>
        <dsp:cNvPr id="0" name=""/>
        <dsp:cNvSpPr/>
      </dsp:nvSpPr>
      <dsp:spPr>
        <a:xfrm rot="20520000">
          <a:off x="3690411" y="2178414"/>
          <a:ext cx="412986" cy="40517"/>
        </a:xfrm>
        <a:custGeom>
          <a:avLst/>
          <a:gdLst/>
          <a:ahLst/>
          <a:cxnLst/>
          <a:rect l="0" t="0" r="0" b="0"/>
          <a:pathLst>
            <a:path>
              <a:moveTo>
                <a:pt x="0" y="20258"/>
              </a:moveTo>
              <a:lnTo>
                <a:pt x="412986" y="20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86579" y="2188348"/>
        <a:ext cx="20649" cy="20649"/>
      </dsp:txXfrm>
    </dsp:sp>
    <dsp:sp modelId="{5DE33AB6-0B14-4CB3-B7B4-E5F68D25FBC4}">
      <dsp:nvSpPr>
        <dsp:cNvPr id="0" name=""/>
        <dsp:cNvSpPr/>
      </dsp:nvSpPr>
      <dsp:spPr>
        <a:xfrm>
          <a:off x="4059711" y="1236749"/>
          <a:ext cx="1372195" cy="13721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Grid Reliability</a:t>
          </a:r>
        </a:p>
      </dsp:txBody>
      <dsp:txXfrm>
        <a:off x="4260664" y="1437702"/>
        <a:ext cx="970289" cy="970289"/>
      </dsp:txXfrm>
    </dsp:sp>
    <dsp:sp modelId="{48E8A1D1-AC12-42EC-AAAA-E9190E04D500}">
      <dsp:nvSpPr>
        <dsp:cNvPr id="0" name=""/>
        <dsp:cNvSpPr/>
      </dsp:nvSpPr>
      <dsp:spPr>
        <a:xfrm rot="3240000">
          <a:off x="3366158" y="3176361"/>
          <a:ext cx="412986" cy="40517"/>
        </a:xfrm>
        <a:custGeom>
          <a:avLst/>
          <a:gdLst/>
          <a:ahLst/>
          <a:cxnLst/>
          <a:rect l="0" t="0" r="0" b="0"/>
          <a:pathLst>
            <a:path>
              <a:moveTo>
                <a:pt x="0" y="20258"/>
              </a:moveTo>
              <a:lnTo>
                <a:pt x="412986" y="20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62327" y="3186295"/>
        <a:ext cx="20649" cy="20649"/>
      </dsp:txXfrm>
    </dsp:sp>
    <dsp:sp modelId="{28A521CD-88F8-4098-AA77-D280071F8138}">
      <dsp:nvSpPr>
        <dsp:cNvPr id="0" name=""/>
        <dsp:cNvSpPr/>
      </dsp:nvSpPr>
      <dsp:spPr>
        <a:xfrm>
          <a:off x="3411205" y="3232643"/>
          <a:ext cx="1372195" cy="13721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Recreation</a:t>
          </a:r>
        </a:p>
      </dsp:txBody>
      <dsp:txXfrm>
        <a:off x="3612158" y="3433596"/>
        <a:ext cx="970289" cy="970289"/>
      </dsp:txXfrm>
    </dsp:sp>
    <dsp:sp modelId="{BF1B1401-9585-4335-B72B-0AFEDCE4002D}">
      <dsp:nvSpPr>
        <dsp:cNvPr id="0" name=""/>
        <dsp:cNvSpPr/>
      </dsp:nvSpPr>
      <dsp:spPr>
        <a:xfrm rot="7560000">
          <a:off x="2316855" y="3176361"/>
          <a:ext cx="412986" cy="40517"/>
        </a:xfrm>
        <a:custGeom>
          <a:avLst/>
          <a:gdLst/>
          <a:ahLst/>
          <a:cxnLst/>
          <a:rect l="0" t="0" r="0" b="0"/>
          <a:pathLst>
            <a:path>
              <a:moveTo>
                <a:pt x="0" y="20258"/>
              </a:moveTo>
              <a:lnTo>
                <a:pt x="412986" y="20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513023" y="3186295"/>
        <a:ext cx="20649" cy="20649"/>
      </dsp:txXfrm>
    </dsp:sp>
    <dsp:sp modelId="{96EE7A94-5C5E-4B27-BBEC-03D309DE8B37}">
      <dsp:nvSpPr>
        <dsp:cNvPr id="0" name=""/>
        <dsp:cNvSpPr/>
      </dsp:nvSpPr>
      <dsp:spPr>
        <a:xfrm>
          <a:off x="1312598" y="3232643"/>
          <a:ext cx="1372195" cy="13721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Power Production</a:t>
          </a:r>
        </a:p>
      </dsp:txBody>
      <dsp:txXfrm>
        <a:off x="1513551" y="3433596"/>
        <a:ext cx="970289" cy="970289"/>
      </dsp:txXfrm>
    </dsp:sp>
    <dsp:sp modelId="{4FF47B91-80C6-4998-8A32-37381B470228}">
      <dsp:nvSpPr>
        <dsp:cNvPr id="0" name=""/>
        <dsp:cNvSpPr/>
      </dsp:nvSpPr>
      <dsp:spPr>
        <a:xfrm rot="11880000">
          <a:off x="1992602" y="2178414"/>
          <a:ext cx="412986" cy="40517"/>
        </a:xfrm>
        <a:custGeom>
          <a:avLst/>
          <a:gdLst/>
          <a:ahLst/>
          <a:cxnLst/>
          <a:rect l="0" t="0" r="0" b="0"/>
          <a:pathLst>
            <a:path>
              <a:moveTo>
                <a:pt x="0" y="20258"/>
              </a:moveTo>
              <a:lnTo>
                <a:pt x="412986" y="20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188770" y="2188348"/>
        <a:ext cx="20649" cy="20649"/>
      </dsp:txXfrm>
    </dsp:sp>
    <dsp:sp modelId="{90EFACDA-995B-4E6E-A886-ED748E86258D}">
      <dsp:nvSpPr>
        <dsp:cNvPr id="0" name=""/>
        <dsp:cNvSpPr/>
      </dsp:nvSpPr>
      <dsp:spPr>
        <a:xfrm>
          <a:off x="664093" y="1236749"/>
          <a:ext cx="1372195" cy="13721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Flood Control</a:t>
          </a:r>
        </a:p>
      </dsp:txBody>
      <dsp:txXfrm>
        <a:off x="865046" y="1437702"/>
        <a:ext cx="970289" cy="97028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0.27247</cdr:x>
      <cdr:y>0.83879</cdr:y>
    </cdr:from>
    <cdr:to>
      <cdr:x>0.38357</cdr:x>
      <cdr:y>0.90506</cdr:y>
    </cdr:to>
    <cdr:sp macro="" textlink="">
      <cdr:nvSpPr>
        <cdr:cNvPr id="2" name="TextBox 1">
          <a:extLst xmlns:a="http://schemas.openxmlformats.org/drawingml/2006/main">
            <a:ext uri="{FF2B5EF4-FFF2-40B4-BE49-F238E27FC236}">
              <a16:creationId xmlns:a16="http://schemas.microsoft.com/office/drawing/2014/main" id="{3E30DFE5-7AF2-A407-7BE5-A54F64CB4D69}"/>
            </a:ext>
          </a:extLst>
        </cdr:cNvPr>
        <cdr:cNvSpPr txBox="1"/>
      </cdr:nvSpPr>
      <cdr:spPr>
        <a:xfrm xmlns:a="http://schemas.openxmlformats.org/drawingml/2006/main">
          <a:off x="2242291" y="4601933"/>
          <a:ext cx="914373" cy="36356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a:solidFill>
                <a:schemeClr val="bg1">
                  <a:lumMod val="75000"/>
                </a:schemeClr>
              </a:solidFill>
            </a:rPr>
            <a:t>2,500*</a:t>
          </a:r>
        </a:p>
      </cdr:txBody>
    </cdr:sp>
  </cdr:relSizeAnchor>
  <cdr:relSizeAnchor xmlns:cdr="http://schemas.openxmlformats.org/drawingml/2006/chartDrawing">
    <cdr:from>
      <cdr:x>0.55512</cdr:x>
      <cdr:y>0.83591</cdr:y>
    </cdr:from>
    <cdr:to>
      <cdr:x>0.66623</cdr:x>
      <cdr:y>0.90218</cdr:y>
    </cdr:to>
    <cdr:sp macro="" textlink="">
      <cdr:nvSpPr>
        <cdr:cNvPr id="3" name="TextBox 1">
          <a:extLst xmlns:a="http://schemas.openxmlformats.org/drawingml/2006/main">
            <a:ext uri="{FF2B5EF4-FFF2-40B4-BE49-F238E27FC236}">
              <a16:creationId xmlns:a16="http://schemas.microsoft.com/office/drawing/2014/main" id="{58178255-1D51-3F83-F44B-D64BCED856AD}"/>
            </a:ext>
          </a:extLst>
        </cdr:cNvPr>
        <cdr:cNvSpPr txBox="1"/>
      </cdr:nvSpPr>
      <cdr:spPr>
        <a:xfrm xmlns:a="http://schemas.openxmlformats.org/drawingml/2006/main">
          <a:off x="4568413" y="4586159"/>
          <a:ext cx="914373" cy="3635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lumMod val="75000"/>
                </a:schemeClr>
              </a:solidFill>
            </a:rPr>
            <a:t>5.000 + fish transport flow</a:t>
          </a:r>
        </a:p>
      </cdr:txBody>
    </cdr:sp>
  </cdr:relSizeAnchor>
  <cdr:relSizeAnchor xmlns:cdr="http://schemas.openxmlformats.org/drawingml/2006/chartDrawing">
    <cdr:from>
      <cdr:x>0.77367</cdr:x>
      <cdr:y>0.84065</cdr:y>
    </cdr:from>
    <cdr:to>
      <cdr:x>0.88478</cdr:x>
      <cdr:y>0.90692</cdr:y>
    </cdr:to>
    <cdr:sp macro="" textlink="">
      <cdr:nvSpPr>
        <cdr:cNvPr id="4" name="TextBox 1">
          <a:extLst xmlns:a="http://schemas.openxmlformats.org/drawingml/2006/main">
            <a:ext uri="{FF2B5EF4-FFF2-40B4-BE49-F238E27FC236}">
              <a16:creationId xmlns:a16="http://schemas.microsoft.com/office/drawing/2014/main" id="{F6993C6D-C913-1EC4-93C7-CFF846E0F56A}"/>
            </a:ext>
          </a:extLst>
        </cdr:cNvPr>
        <cdr:cNvSpPr txBox="1"/>
      </cdr:nvSpPr>
      <cdr:spPr>
        <a:xfrm xmlns:a="http://schemas.openxmlformats.org/drawingml/2006/main">
          <a:off x="6367002" y="4612156"/>
          <a:ext cx="914373" cy="3635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lumMod val="75000"/>
                </a:schemeClr>
              </a:solidFill>
            </a:rPr>
            <a:t>2,000</a:t>
          </a:r>
        </a:p>
      </cdr:txBody>
    </cdr:sp>
  </cdr:relSizeAnchor>
  <cdr:relSizeAnchor xmlns:cdr="http://schemas.openxmlformats.org/drawingml/2006/chartDrawing">
    <cdr:from>
      <cdr:x>0.88684</cdr:x>
      <cdr:y>0.83843</cdr:y>
    </cdr:from>
    <cdr:to>
      <cdr:x>0.99794</cdr:x>
      <cdr:y>0.9047</cdr:y>
    </cdr:to>
    <cdr:sp macro="" textlink="">
      <cdr:nvSpPr>
        <cdr:cNvPr id="5" name="TextBox 1">
          <a:extLst xmlns:a="http://schemas.openxmlformats.org/drawingml/2006/main">
            <a:ext uri="{FF2B5EF4-FFF2-40B4-BE49-F238E27FC236}">
              <a16:creationId xmlns:a16="http://schemas.microsoft.com/office/drawing/2014/main" id="{C0EA00F4-2584-DB00-90A3-F792584D093C}"/>
            </a:ext>
          </a:extLst>
        </cdr:cNvPr>
        <cdr:cNvSpPr txBox="1"/>
      </cdr:nvSpPr>
      <cdr:spPr>
        <a:xfrm xmlns:a="http://schemas.openxmlformats.org/drawingml/2006/main">
          <a:off x="7298300" y="4599964"/>
          <a:ext cx="914373" cy="36356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lumMod val="75000"/>
                </a:schemeClr>
              </a:solidFill>
            </a:rPr>
            <a:t>2,000**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E7D59A-AC03-441C-A8D4-FE503161CACC}" type="datetimeFigureOut">
              <a:rPr lang="en-US" smtClean="0"/>
              <a:t>4/20/2026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B773E-3148-4AAA-90C6-CF7C0919DE5B}" type="slidenum">
              <a:rPr lang="en-US" smtClean="0"/>
              <a:t>‹#›</a:t>
            </a:fld>
            <a:endParaRPr lang="en-US"/>
          </a:p>
        </p:txBody>
      </p:sp>
    </p:spTree>
    <p:extLst>
      <p:ext uri="{BB962C8B-B14F-4D97-AF65-F5344CB8AC3E}">
        <p14:creationId xmlns:p14="http://schemas.microsoft.com/office/powerpoint/2010/main" val="358025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5012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Variability shows up in annual </a:t>
            </a:r>
            <a:r>
              <a:rPr lang="en-US" baseline="0" dirty="0" err="1"/>
              <a:t>streamflows</a:t>
            </a:r>
            <a:r>
              <a:rPr lang="en-US" baseline="0" dirty="0"/>
              <a:t>. You see a typical increase through the fall, a cold period with very low stream flow in midwinter. Streamflow picked up in late February and late March, but by April was consistently well below normal except for one August rain event.  Although there were a number of precipitation events, there were not any major storms </a:t>
            </a:r>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851299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Natural Resource Conservation Service SWE estimate for the entire upper Cowlitz Basin, based on 7 </a:t>
            </a:r>
            <a:r>
              <a:rPr lang="en-US" baseline="0" dirty="0" err="1"/>
              <a:t>Snotels</a:t>
            </a:r>
            <a:r>
              <a:rPr lang="en-US" baseline="0" dirty="0"/>
              <a:t> including White Pass, shows early snowpack building into March but a precipitous decline from April consistent with an early runoff. Dry </a:t>
            </a:r>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8247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Looking at everything above Mayfield on monthly basis, inflows were below normal except for December and March, both which were higher precipitation months, and April which was low precipitation but included snow melt and runoff from late March rains. Cold conditions in December and February helped contribute to snowpack instead of runoff. However, even with relatively normal snowpack, precipitation was low after April that there was no snowmelt runoff signal, and inflows were extremely low from May through the rest of the water year.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48304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5-year context for between-year variability. What stands out? In all other years there is at least one “big” inflow month where was 2025’s “peak” march inflow was relatively small. The consistent decline from March to September, with near record low inflows from May through September are also notable compared to every other year having at least some snowmelt runoff signal after March.</a:t>
            </a:r>
          </a:p>
          <a:p>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89658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reservoir shows some fill in December and March, consistent with those somewhat higher inflows, but otherwise was generally drafting (like during cold and low flow January/February) or stable. Resource operations held the reservoir much higher than typical after March rains and as snowpack declined in April. The reservoir started drafting in June as inflows dropped below 5,000 </a:t>
            </a:r>
            <a:r>
              <a:rPr lang="en-US" baseline="0" dirty="0" err="1"/>
              <a:t>cfs</a:t>
            </a:r>
            <a:r>
              <a:rPr lang="en-US" baseline="0" dirty="0"/>
              <a:t> lost 8 ft for near record lows on July 1. The summer draft stayed at near record lows most of the summer into the fall. </a:t>
            </a:r>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61771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Overall, the 2025 reservoir was most similar to 2024. Both years drafted relatively low through the fall, had some fill and draft in the winter before holding higher than normal springtime elevations to offset low snowpack. Other years show more active drafting ahead of anticipated snowmelt runoff. However, the spring to summer transition was more similar to 2023 where there was substantial drafting in June and then record or near record low summer elevations. Also notable is that there was no significant storm management in the last 5 years.   </a:t>
            </a:r>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82365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Discharge at Mayfield illustrates operations as well as seasonal flow. </a:t>
            </a:r>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20002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3AE3E-CBDA-E235-1C26-837F0AAE8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9C81A-4DC5-22E0-EC9B-769CBBBB1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06A97-BAD6-0BA4-D7AD-5DA67FBE7E6A}"/>
              </a:ext>
            </a:extLst>
          </p:cNvPr>
          <p:cNvSpPr>
            <a:spLocks noGrp="1"/>
          </p:cNvSpPr>
          <p:nvPr>
            <p:ph type="body" idx="1"/>
          </p:nvPr>
        </p:nvSpPr>
        <p:spPr/>
        <p:txBody>
          <a:bodyPr/>
          <a:lstStyle/>
          <a:p>
            <a:r>
              <a:rPr lang="en-US" baseline="0" dirty="0"/>
              <a:t>Discharge increased in December. Fall increases are typical as fall rain comes in and temperatures decrease. Winter discharge did not include any periods sustained high discharge.</a:t>
            </a:r>
            <a:endParaRPr lang="en-US" dirty="0"/>
          </a:p>
        </p:txBody>
      </p:sp>
      <p:sp>
        <p:nvSpPr>
          <p:cNvPr id="4" name="Slide Number Placeholder 3">
            <a:extLst>
              <a:ext uri="{FF2B5EF4-FFF2-40B4-BE49-F238E27FC236}">
                <a16:creationId xmlns:a16="http://schemas.microsoft.com/office/drawing/2014/main" id="{45256B6D-F1CE-D0CE-4DC1-FA621A9DB20B}"/>
              </a:ext>
            </a:extLst>
          </p:cNvPr>
          <p:cNvSpPr>
            <a:spLocks noGrp="1"/>
          </p:cNvSpPr>
          <p:nvPr>
            <p:ph type="sldNum" sz="quarter" idx="10"/>
          </p:nvPr>
        </p:nvSpPr>
        <p:spPr/>
        <p:txBody>
          <a:bodyPr/>
          <a:lstStyle/>
          <a:p>
            <a:fld id="{4AAA7EAB-3779-4596-8551-A5B0C025335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47087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30A0-90CF-CB7F-EBF8-E799ABE72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2C702-39D1-21DF-F88B-02E4E7F1B8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6A2E8-1843-5BB3-0B43-0AFED951BE81}"/>
              </a:ext>
            </a:extLst>
          </p:cNvPr>
          <p:cNvSpPr>
            <a:spLocks noGrp="1"/>
          </p:cNvSpPr>
          <p:nvPr>
            <p:ph type="body" idx="1"/>
          </p:nvPr>
        </p:nvSpPr>
        <p:spPr/>
        <p:txBody>
          <a:bodyPr/>
          <a:lstStyle/>
          <a:p>
            <a:r>
              <a:rPr lang="en-US" baseline="0" dirty="0"/>
              <a:t>March rains contributed to some increased discharge for water management, otherwise spring flows were typically close to the minimum with weekly fish transport flows. </a:t>
            </a:r>
            <a:endParaRPr lang="en-US" dirty="0"/>
          </a:p>
        </p:txBody>
      </p:sp>
      <p:sp>
        <p:nvSpPr>
          <p:cNvPr id="4" name="Slide Number Placeholder 3">
            <a:extLst>
              <a:ext uri="{FF2B5EF4-FFF2-40B4-BE49-F238E27FC236}">
                <a16:creationId xmlns:a16="http://schemas.microsoft.com/office/drawing/2014/main" id="{5AEA847D-B1D0-71CD-5A03-26AEAFF34A59}"/>
              </a:ext>
            </a:extLst>
          </p:cNvPr>
          <p:cNvSpPr>
            <a:spLocks noGrp="1"/>
          </p:cNvSpPr>
          <p:nvPr>
            <p:ph type="sldNum" sz="quarter" idx="10"/>
          </p:nvPr>
        </p:nvSpPr>
        <p:spPr/>
        <p:txBody>
          <a:bodyPr/>
          <a:lstStyle/>
          <a:p>
            <a:fld id="{4AAA7EAB-3779-4596-8551-A5B0C025335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84843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4FC23-5E05-7D27-11F0-BF103CD3B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F6A2-D6AC-E41C-6935-C3FCD914A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89778-6DEF-0711-A9D6-4E4E3D135CF5}"/>
              </a:ext>
            </a:extLst>
          </p:cNvPr>
          <p:cNvSpPr>
            <a:spLocks noGrp="1"/>
          </p:cNvSpPr>
          <p:nvPr>
            <p:ph type="body" idx="1"/>
          </p:nvPr>
        </p:nvSpPr>
        <p:spPr/>
        <p:txBody>
          <a:bodyPr/>
          <a:lstStyle/>
          <a:p>
            <a:r>
              <a:rPr lang="en-US" baseline="0" dirty="0"/>
              <a:t>Maximum generation during this water year occurred in early April those March rains.</a:t>
            </a:r>
            <a:endParaRPr lang="en-US" dirty="0"/>
          </a:p>
        </p:txBody>
      </p:sp>
      <p:sp>
        <p:nvSpPr>
          <p:cNvPr id="4" name="Slide Number Placeholder 3">
            <a:extLst>
              <a:ext uri="{FF2B5EF4-FFF2-40B4-BE49-F238E27FC236}">
                <a16:creationId xmlns:a16="http://schemas.microsoft.com/office/drawing/2014/main" id="{75404295-6434-DB3F-A82F-36C83CE19692}"/>
              </a:ext>
            </a:extLst>
          </p:cNvPr>
          <p:cNvSpPr>
            <a:spLocks noGrp="1"/>
          </p:cNvSpPr>
          <p:nvPr>
            <p:ph type="sldNum" sz="quarter" idx="10"/>
          </p:nvPr>
        </p:nvSpPr>
        <p:spPr/>
        <p:txBody>
          <a:bodyPr/>
          <a:lstStyle/>
          <a:p>
            <a:fld id="{4AAA7EAB-3779-4596-8551-A5B0C025335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35289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10045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9A981-2CED-BE46-92DB-F047B9779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CF7CF2-1231-098A-1A8E-6333FAD1F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7791A-53A6-0FF5-A67F-66BEB36589DD}"/>
              </a:ext>
            </a:extLst>
          </p:cNvPr>
          <p:cNvSpPr>
            <a:spLocks noGrp="1"/>
          </p:cNvSpPr>
          <p:nvPr>
            <p:ph type="body" idx="1"/>
          </p:nvPr>
        </p:nvSpPr>
        <p:spPr/>
        <p:txBody>
          <a:bodyPr/>
          <a:lstStyle/>
          <a:p>
            <a:r>
              <a:rPr lang="en-US" baseline="0" dirty="0"/>
              <a:t>In July we transitioned immediately to near minimum flows, typical of the summer operating basement for most of the rest of the water year.</a:t>
            </a:r>
            <a:endParaRPr lang="en-US" dirty="0"/>
          </a:p>
        </p:txBody>
      </p:sp>
      <p:sp>
        <p:nvSpPr>
          <p:cNvPr id="4" name="Slide Number Placeholder 3">
            <a:extLst>
              <a:ext uri="{FF2B5EF4-FFF2-40B4-BE49-F238E27FC236}">
                <a16:creationId xmlns:a16="http://schemas.microsoft.com/office/drawing/2014/main" id="{FEC1F021-88EF-3BBA-EA18-C8E14CDF8F68}"/>
              </a:ext>
            </a:extLst>
          </p:cNvPr>
          <p:cNvSpPr>
            <a:spLocks noGrp="1"/>
          </p:cNvSpPr>
          <p:nvPr>
            <p:ph type="sldNum" sz="quarter" idx="10"/>
          </p:nvPr>
        </p:nvSpPr>
        <p:spPr/>
        <p:txBody>
          <a:bodyPr/>
          <a:lstStyle/>
          <a:p>
            <a:fld id="{4AAA7EAB-3779-4596-8551-A5B0C025335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50832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Consistent with low precipitation and low inflow year, discharge by month was below average throughout the water year, except during April when higher reservoir and March/April rains required water management.</a:t>
            </a:r>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89829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the 5-year context, 2025 was the third year in a row with relatively low discharge for all or most of the water year, except for during water management in April 2025 and June 2024. This is in contrast with 2022, which was generally water rich. </a:t>
            </a:r>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88818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Adding overlay for simple min flow. April 2023 is the only period when monthly flows were below the minimum, resulting from a spring flow reduction to support reservoir refill during adverse water conditions experienced that year. There was also a brief reduction in 2021 that doesn’t show up on a monthly time scale. </a:t>
            </a:r>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618724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7444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489243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51009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Always with hydro operations: safety first, and also balancing the rest.</a:t>
            </a:r>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49867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2017, operating 29 ft below 778.5 ft full pool in response to updated seismicity and spillway pier concerns. What this looks like – max operating elevation of 749 ft except as needed for temporary storage during water management – coordinated through Dam Safety and US Army Corps. Low reservoir challenges include managing Kosmos Site clean up, vegetation and cultural resources issues, all of which make planning water management additionally complex.</a:t>
            </a:r>
          </a:p>
          <a:p>
            <a:endParaRPr lang="en-US" dirty="0"/>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7332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Physical setting for the day. Cowlitz watershed from headwaters, focus on areas influencing or influenced by our operations. Generally excludes Toutle/</a:t>
            </a:r>
            <a:r>
              <a:rPr lang="en-US" baseline="0" err="1"/>
              <a:t>Coweeman</a:t>
            </a:r>
            <a:r>
              <a:rPr lang="en-US" baseline="0"/>
              <a:t>, focus on mainstem below Mayfield.</a:t>
            </a:r>
          </a:p>
          <a:p>
            <a:endParaRPr lang="en-US"/>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63874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Above Cowlitz Falls:. High elevation headwaters for Cowlitz and </a:t>
            </a:r>
            <a:r>
              <a:rPr lang="en-US" baseline="0" err="1"/>
              <a:t>Cispus</a:t>
            </a:r>
            <a:r>
              <a:rPr lang="en-US" baseline="0"/>
              <a:t> River, draining flanks of Mt Rainier and Mt Adams. Strong snow/glacial influence. LCPUD’s backwater at Lake </a:t>
            </a:r>
            <a:r>
              <a:rPr lang="en-US" baseline="0" err="1"/>
              <a:t>Scanewa</a:t>
            </a:r>
            <a:r>
              <a:rPr lang="en-US" baseline="0"/>
              <a:t> influences hydrology into the lower upper Cowlitz and </a:t>
            </a:r>
            <a:r>
              <a:rPr lang="en-US" baseline="0" err="1"/>
              <a:t>Cispus</a:t>
            </a:r>
            <a:r>
              <a:rPr lang="en-US" baseline="0"/>
              <a:t> rivers.</a:t>
            </a:r>
          </a:p>
          <a:p>
            <a:endParaRPr lang="en-US" baseline="0"/>
          </a:p>
          <a:p>
            <a:endParaRPr lang="en-US"/>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5367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Tilton subbasin. Mid-elevation, some snow but largely rain influenced. Both major reservoirs are in this subbasin. The Tilton flows in Mayfield Reservoir, which has limited storage capacity. </a:t>
            </a:r>
          </a:p>
          <a:p>
            <a:endParaRPr lang="en-US" baseline="0"/>
          </a:p>
          <a:p>
            <a:endParaRPr lang="en-US"/>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18808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Lower Cowlitz Subbasin the lowest elevation, is generally rain-influenced. At Mayfield, flow is almost entirely a function of operations, further downstream tributary </a:t>
            </a:r>
            <a:r>
              <a:rPr lang="en-US" baseline="0" err="1"/>
              <a:t>sideflows</a:t>
            </a:r>
            <a:r>
              <a:rPr lang="en-US" baseline="0"/>
              <a:t> have a greater influence.</a:t>
            </a:r>
          </a:p>
          <a:p>
            <a:endParaRPr lang="en-US" baseline="0"/>
          </a:p>
          <a:p>
            <a:endParaRPr lang="en-US"/>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6670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Lower than average precipitation, 83% of average (1991-2020). Variable by month: typical or above normal in November, December, February, March, and August, otherwise low or very low.</a:t>
            </a:r>
          </a:p>
        </p:txBody>
      </p:sp>
      <p:sp>
        <p:nvSpPr>
          <p:cNvPr id="4" name="Slide Number Placeholder 3"/>
          <p:cNvSpPr>
            <a:spLocks noGrp="1"/>
          </p:cNvSpPr>
          <p:nvPr>
            <p:ph type="sldNum" sz="quarter" idx="10"/>
          </p:nvPr>
        </p:nvSpPr>
        <p:spPr/>
        <p:txBody>
          <a:bodyPr/>
          <a:lstStyle/>
          <a:p>
            <a:fld id="{4AAA7EAB-3779-4596-8551-A5B0C025335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3657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97841A-13AA-4769-962F-75319B64FEF3}"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583DB-1755-4583-8C3E-B2D58C8A936D}" type="slidenum">
              <a:rPr lang="en-US" smtClean="0"/>
              <a:t>‹#›</a:t>
            </a:fld>
            <a:endParaRPr lang="en-US"/>
          </a:p>
        </p:txBody>
      </p:sp>
    </p:spTree>
    <p:extLst>
      <p:ext uri="{BB962C8B-B14F-4D97-AF65-F5344CB8AC3E}">
        <p14:creationId xmlns:p14="http://schemas.microsoft.com/office/powerpoint/2010/main" val="122149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7841A-13AA-4769-962F-75319B64FEF3}"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583DB-1755-4583-8C3E-B2D58C8A936D}" type="slidenum">
              <a:rPr lang="en-US" smtClean="0"/>
              <a:t>‹#›</a:t>
            </a:fld>
            <a:endParaRPr lang="en-US"/>
          </a:p>
        </p:txBody>
      </p:sp>
    </p:spTree>
    <p:extLst>
      <p:ext uri="{BB962C8B-B14F-4D97-AF65-F5344CB8AC3E}">
        <p14:creationId xmlns:p14="http://schemas.microsoft.com/office/powerpoint/2010/main" val="65396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7841A-13AA-4769-962F-75319B64FEF3}"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583DB-1755-4583-8C3E-B2D58C8A936D}" type="slidenum">
              <a:rPr lang="en-US" smtClean="0"/>
              <a:t>‹#›</a:t>
            </a:fld>
            <a:endParaRPr lang="en-US"/>
          </a:p>
        </p:txBody>
      </p:sp>
    </p:spTree>
    <p:extLst>
      <p:ext uri="{BB962C8B-B14F-4D97-AF65-F5344CB8AC3E}">
        <p14:creationId xmlns:p14="http://schemas.microsoft.com/office/powerpoint/2010/main" val="87544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97841A-13AA-4769-962F-75319B64FEF3}"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583DB-1755-4583-8C3E-B2D58C8A936D}" type="slidenum">
              <a:rPr lang="en-US" smtClean="0"/>
              <a:t>‹#›</a:t>
            </a:fld>
            <a:endParaRPr lang="en-US"/>
          </a:p>
        </p:txBody>
      </p:sp>
    </p:spTree>
    <p:extLst>
      <p:ext uri="{BB962C8B-B14F-4D97-AF65-F5344CB8AC3E}">
        <p14:creationId xmlns:p14="http://schemas.microsoft.com/office/powerpoint/2010/main" val="207115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97841A-13AA-4769-962F-75319B64FEF3}"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583DB-1755-4583-8C3E-B2D58C8A936D}" type="slidenum">
              <a:rPr lang="en-US" smtClean="0"/>
              <a:t>‹#›</a:t>
            </a:fld>
            <a:endParaRPr lang="en-US"/>
          </a:p>
        </p:txBody>
      </p:sp>
    </p:spTree>
    <p:extLst>
      <p:ext uri="{BB962C8B-B14F-4D97-AF65-F5344CB8AC3E}">
        <p14:creationId xmlns:p14="http://schemas.microsoft.com/office/powerpoint/2010/main" val="316499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97841A-13AA-4769-962F-75319B64FEF3}"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583DB-1755-4583-8C3E-B2D58C8A936D}" type="slidenum">
              <a:rPr lang="en-US" smtClean="0"/>
              <a:t>‹#›</a:t>
            </a:fld>
            <a:endParaRPr lang="en-US"/>
          </a:p>
        </p:txBody>
      </p:sp>
    </p:spTree>
    <p:extLst>
      <p:ext uri="{BB962C8B-B14F-4D97-AF65-F5344CB8AC3E}">
        <p14:creationId xmlns:p14="http://schemas.microsoft.com/office/powerpoint/2010/main" val="45034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97841A-13AA-4769-962F-75319B64FEF3}"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A583DB-1755-4583-8C3E-B2D58C8A936D}" type="slidenum">
              <a:rPr lang="en-US" smtClean="0"/>
              <a:t>‹#›</a:t>
            </a:fld>
            <a:endParaRPr lang="en-US"/>
          </a:p>
        </p:txBody>
      </p:sp>
    </p:spTree>
    <p:extLst>
      <p:ext uri="{BB962C8B-B14F-4D97-AF65-F5344CB8AC3E}">
        <p14:creationId xmlns:p14="http://schemas.microsoft.com/office/powerpoint/2010/main" val="271857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97841A-13AA-4769-962F-75319B64FEF3}"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A583DB-1755-4583-8C3E-B2D58C8A936D}" type="slidenum">
              <a:rPr lang="en-US" smtClean="0"/>
              <a:t>‹#›</a:t>
            </a:fld>
            <a:endParaRPr lang="en-US"/>
          </a:p>
        </p:txBody>
      </p:sp>
    </p:spTree>
    <p:extLst>
      <p:ext uri="{BB962C8B-B14F-4D97-AF65-F5344CB8AC3E}">
        <p14:creationId xmlns:p14="http://schemas.microsoft.com/office/powerpoint/2010/main" val="3180054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97841A-13AA-4769-962F-75319B64FEF3}" type="datetimeFigureOut">
              <a:rPr lang="en-US" smtClean="0"/>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A583DB-1755-4583-8C3E-B2D58C8A936D}" type="slidenum">
              <a:rPr lang="en-US" smtClean="0"/>
              <a:t>‹#›</a:t>
            </a:fld>
            <a:endParaRPr lang="en-US"/>
          </a:p>
        </p:txBody>
      </p:sp>
    </p:spTree>
    <p:extLst>
      <p:ext uri="{BB962C8B-B14F-4D97-AF65-F5344CB8AC3E}">
        <p14:creationId xmlns:p14="http://schemas.microsoft.com/office/powerpoint/2010/main" val="97550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97841A-13AA-4769-962F-75319B64FEF3}"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583DB-1755-4583-8C3E-B2D58C8A936D}" type="slidenum">
              <a:rPr lang="en-US" smtClean="0"/>
              <a:t>‹#›</a:t>
            </a:fld>
            <a:endParaRPr lang="en-US"/>
          </a:p>
        </p:txBody>
      </p:sp>
    </p:spTree>
    <p:extLst>
      <p:ext uri="{BB962C8B-B14F-4D97-AF65-F5344CB8AC3E}">
        <p14:creationId xmlns:p14="http://schemas.microsoft.com/office/powerpoint/2010/main" val="408934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97841A-13AA-4769-962F-75319B64FEF3}"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583DB-1755-4583-8C3E-B2D58C8A936D}" type="slidenum">
              <a:rPr lang="en-US" smtClean="0"/>
              <a:t>‹#›</a:t>
            </a:fld>
            <a:endParaRPr lang="en-US"/>
          </a:p>
        </p:txBody>
      </p:sp>
    </p:spTree>
    <p:extLst>
      <p:ext uri="{BB962C8B-B14F-4D97-AF65-F5344CB8AC3E}">
        <p14:creationId xmlns:p14="http://schemas.microsoft.com/office/powerpoint/2010/main" val="382049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7841A-13AA-4769-962F-75319B64FEF3}" type="datetimeFigureOut">
              <a:rPr lang="en-US" smtClean="0"/>
              <a:t>4/20/2026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583DB-1755-4583-8C3E-B2D58C8A936D}" type="slidenum">
              <a:rPr lang="en-US" smtClean="0"/>
              <a:t>‹#›</a:t>
            </a:fld>
            <a:endParaRPr lang="en-US"/>
          </a:p>
        </p:txBody>
      </p:sp>
    </p:spTree>
    <p:extLst>
      <p:ext uri="{BB962C8B-B14F-4D97-AF65-F5344CB8AC3E}">
        <p14:creationId xmlns:p14="http://schemas.microsoft.com/office/powerpoint/2010/main" val="3822909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nrcs.usda.gov/resources/data-and-reports/climatic-and-hydrologic-normals" TargetMode="Externa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nwrfc.noaa.gov/water_supply/wy_summary/wy_summary.php?date=10/01/2025&amp;tab=1"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2" name="Title 1"/>
          <p:cNvSpPr>
            <a:spLocks noGrp="1"/>
          </p:cNvSpPr>
          <p:nvPr>
            <p:ph type="ctrTitle"/>
          </p:nvPr>
        </p:nvSpPr>
        <p:spPr>
          <a:xfrm>
            <a:off x="152400" y="76200"/>
            <a:ext cx="8839200" cy="1470025"/>
          </a:xfrm>
        </p:spPr>
        <p:txBody>
          <a:bodyPr>
            <a:normAutofit/>
          </a:bodyPr>
          <a:lstStyle/>
          <a:p>
            <a:r>
              <a:rPr lang="en-US" b="1" dirty="0"/>
              <a:t>2025 Hydrology and </a:t>
            </a:r>
            <a:br>
              <a:rPr lang="en-US" b="1" dirty="0"/>
            </a:br>
            <a:r>
              <a:rPr lang="en-US" b="1" dirty="0"/>
              <a:t>Hydro Project Operations</a:t>
            </a:r>
          </a:p>
        </p:txBody>
      </p:sp>
      <p:sp>
        <p:nvSpPr>
          <p:cNvPr id="3" name="Subtitle 2"/>
          <p:cNvSpPr>
            <a:spLocks noGrp="1"/>
          </p:cNvSpPr>
          <p:nvPr>
            <p:ph type="subTitle" idx="1"/>
          </p:nvPr>
        </p:nvSpPr>
        <p:spPr>
          <a:xfrm>
            <a:off x="533399" y="3962400"/>
            <a:ext cx="4472709" cy="1752600"/>
          </a:xfrm>
        </p:spPr>
        <p:txBody>
          <a:bodyPr>
            <a:normAutofit/>
          </a:bodyPr>
          <a:lstStyle/>
          <a:p>
            <a:r>
              <a:rPr lang="en-US">
                <a:solidFill>
                  <a:schemeClr val="tx1">
                    <a:lumMod val="75000"/>
                    <a:lumOff val="25000"/>
                  </a:schemeClr>
                </a:solidFill>
              </a:rPr>
              <a:t>Melora Shelton, </a:t>
            </a:r>
          </a:p>
          <a:p>
            <a:r>
              <a:rPr lang="en-US" sz="2800">
                <a:solidFill>
                  <a:schemeClr val="tx1">
                    <a:lumMod val="75000"/>
                    <a:lumOff val="25000"/>
                  </a:schemeClr>
                </a:solidFill>
              </a:rPr>
              <a:t>NR Water Resources Biologist</a:t>
            </a:r>
          </a:p>
        </p:txBody>
      </p:sp>
      <p:sp>
        <p:nvSpPr>
          <p:cNvPr id="4" name="Rectangle 3"/>
          <p:cNvSpPr/>
          <p:nvPr/>
        </p:nvSpPr>
        <p:spPr>
          <a:xfrm>
            <a:off x="2019300" y="1676400"/>
            <a:ext cx="5105400" cy="1508105"/>
          </a:xfrm>
          <a:prstGeom prst="rect">
            <a:avLst/>
          </a:prstGeom>
        </p:spPr>
        <p:txBody>
          <a:bodyPr wrap="square">
            <a:spAutoFit/>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Cowlitz Annual Program Review</a:t>
            </a:r>
            <a:br>
              <a:rPr lang="en-US" sz="24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and Science Conference</a:t>
            </a:r>
          </a:p>
          <a:p>
            <a:pPr algn="ct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000" dirty="0">
                <a:latin typeface="Calibri" panose="020F0502020204030204" pitchFamily="34" charset="0"/>
                <a:ea typeface="Calibri" panose="020F0502020204030204" pitchFamily="34" charset="0"/>
                <a:cs typeface="Times New Roman" panose="02020603050405020304" pitchFamily="18" charset="0"/>
              </a:rPr>
              <a:t>April 22, 2026</a:t>
            </a:r>
          </a:p>
        </p:txBody>
      </p:sp>
      <p:pic>
        <p:nvPicPr>
          <p:cNvPr id="10" name="Picture 9" descr="A river with trees on the side&#10;&#10;Description automatically generated with low confidence">
            <a:extLst>
              <a:ext uri="{FF2B5EF4-FFF2-40B4-BE49-F238E27FC236}">
                <a16:creationId xmlns:a16="http://schemas.microsoft.com/office/drawing/2014/main" id="{D6622024-19E9-B012-7115-6AED76B08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403" y="3184505"/>
            <a:ext cx="3774593" cy="2830945"/>
          </a:xfrm>
          <a:prstGeom prst="rect">
            <a:avLst/>
          </a:prstGeom>
          <a:effectLst>
            <a:softEdge rad="317500"/>
          </a:effectLst>
        </p:spPr>
      </p:pic>
    </p:spTree>
    <p:extLst>
      <p:ext uri="{BB962C8B-B14F-4D97-AF65-F5344CB8AC3E}">
        <p14:creationId xmlns:p14="http://schemas.microsoft.com/office/powerpoint/2010/main" val="1408225019"/>
      </p:ext>
    </p:extLst>
  </p:cSld>
  <p:clrMapOvr>
    <a:masterClrMapping/>
  </p:clrMapOvr>
  <mc:AlternateContent xmlns:mc="http://schemas.openxmlformats.org/markup-compatibility/2006" xmlns:p14="http://schemas.microsoft.com/office/powerpoint/2010/main">
    <mc:Choice Requires="p14">
      <p:transition spd="slow" p14:dur="2000" advTm="9945"/>
    </mc:Choice>
    <mc:Fallback xmlns="">
      <p:transition spd="slow" advTm="99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239114"/>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2025 Inflows: Rain and Runoff</a:t>
            </a:r>
            <a:endParaRPr lang="en-US" dirty="0"/>
          </a:p>
        </p:txBody>
      </p:sp>
      <p:sp>
        <p:nvSpPr>
          <p:cNvPr id="6" name="TextBox 5">
            <a:extLst>
              <a:ext uri="{FF2B5EF4-FFF2-40B4-BE49-F238E27FC236}">
                <a16:creationId xmlns:a16="http://schemas.microsoft.com/office/drawing/2014/main" id="{0843B010-84B1-ABFE-5585-95A06CBD40C0}"/>
              </a:ext>
            </a:extLst>
          </p:cNvPr>
          <p:cNvSpPr txBox="1"/>
          <p:nvPr/>
        </p:nvSpPr>
        <p:spPr>
          <a:xfrm>
            <a:off x="1403840" y="5089457"/>
            <a:ext cx="1704109" cy="369332"/>
          </a:xfrm>
          <a:prstGeom prst="rect">
            <a:avLst/>
          </a:prstGeom>
          <a:noFill/>
        </p:spPr>
        <p:txBody>
          <a:bodyPr wrap="square">
            <a:spAutoFit/>
          </a:bodyPr>
          <a:lstStyle/>
          <a:p>
            <a:pPr algn="ctr"/>
            <a:r>
              <a:rPr lang="en-US" dirty="0"/>
              <a:t>upper elevation</a:t>
            </a:r>
          </a:p>
        </p:txBody>
      </p:sp>
      <p:sp>
        <p:nvSpPr>
          <p:cNvPr id="7" name="TextBox 6">
            <a:extLst>
              <a:ext uri="{FF2B5EF4-FFF2-40B4-BE49-F238E27FC236}">
                <a16:creationId xmlns:a16="http://schemas.microsoft.com/office/drawing/2014/main" id="{37EC3EA0-90F9-5B43-B6FD-8EF96EDB9C36}"/>
              </a:ext>
            </a:extLst>
          </p:cNvPr>
          <p:cNvSpPr txBox="1"/>
          <p:nvPr/>
        </p:nvSpPr>
        <p:spPr>
          <a:xfrm>
            <a:off x="5978365" y="5094040"/>
            <a:ext cx="1819478" cy="369332"/>
          </a:xfrm>
          <a:prstGeom prst="rect">
            <a:avLst/>
          </a:prstGeom>
          <a:noFill/>
        </p:spPr>
        <p:txBody>
          <a:bodyPr wrap="square">
            <a:spAutoFit/>
          </a:bodyPr>
          <a:lstStyle/>
          <a:p>
            <a:pPr algn="ctr"/>
            <a:r>
              <a:rPr lang="en-US" dirty="0"/>
              <a:t>middle elevation</a:t>
            </a:r>
          </a:p>
        </p:txBody>
      </p:sp>
      <p:pic>
        <p:nvPicPr>
          <p:cNvPr id="1028" name="Picture 4" descr="Graph of  Discharge, cubic feet per second">
            <a:extLst>
              <a:ext uri="{FF2B5EF4-FFF2-40B4-BE49-F238E27FC236}">
                <a16:creationId xmlns:a16="http://schemas.microsoft.com/office/drawing/2014/main" id="{8300A627-8F06-0DF3-72B9-25F150740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5" y="1750888"/>
            <a:ext cx="4480560" cy="33217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ph of  Discharge, cubic feet per second">
            <a:extLst>
              <a:ext uri="{FF2B5EF4-FFF2-40B4-BE49-F238E27FC236}">
                <a16:creationId xmlns:a16="http://schemas.microsoft.com/office/drawing/2014/main" id="{7922359A-CC4B-D021-FE22-225388CDCB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7824" y="1750887"/>
            <a:ext cx="4480560" cy="332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40366"/>
      </p:ext>
    </p:extLst>
  </p:cSld>
  <p:clrMapOvr>
    <a:masterClrMapping/>
  </p:clrMapOvr>
  <mc:AlternateContent xmlns:mc="http://schemas.openxmlformats.org/markup-compatibility/2006" xmlns:p14="http://schemas.microsoft.com/office/powerpoint/2010/main">
    <mc:Choice Requires="p14">
      <p:transition spd="slow" p14:dur="2000" advTm="80283"/>
    </mc:Choice>
    <mc:Fallback xmlns="">
      <p:transition spd="slow" advTm="8028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hart&#10;&#10;AI-generated content may be incorrect.">
            <a:extLst>
              <a:ext uri="{FF2B5EF4-FFF2-40B4-BE49-F238E27FC236}">
                <a16:creationId xmlns:a16="http://schemas.microsoft.com/office/drawing/2014/main" id="{D41DE90F-D34D-975F-57F7-F961CCEE2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10" y="785780"/>
            <a:ext cx="8752114" cy="5105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124814"/>
            <a:ext cx="8229600" cy="715962"/>
          </a:xfrm>
          <a:prstGeom prst="rect">
            <a:avLst/>
          </a:prstGeom>
        </p:spPr>
        <p:txBody>
          <a:bodyPr vert="horz" lIns="91440" tIns="45720" rIns="91440" bIns="45720" rtlCol="0" anchor="t" anchorCtr="0">
            <a:normAutofit fontScale="92500" lnSpcReduction="1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107797"/>
              </a:lnSpc>
            </a:pPr>
            <a:r>
              <a:rPr lang="en-US" b="1" dirty="0">
                <a:solidFill>
                  <a:srgbClr val="35617A"/>
                </a:solidFill>
              </a:rPr>
              <a:t>2025 Inflows: Snowpack</a:t>
            </a:r>
            <a:endParaRPr lang="en-US" dirty="0"/>
          </a:p>
        </p:txBody>
      </p:sp>
      <p:sp>
        <p:nvSpPr>
          <p:cNvPr id="2" name="TextBox 1">
            <a:extLst>
              <a:ext uri="{FF2B5EF4-FFF2-40B4-BE49-F238E27FC236}">
                <a16:creationId xmlns:a16="http://schemas.microsoft.com/office/drawing/2014/main" id="{29D212BB-D722-6804-3E37-F3C128CD861C}"/>
              </a:ext>
            </a:extLst>
          </p:cNvPr>
          <p:cNvSpPr txBox="1"/>
          <p:nvPr/>
        </p:nvSpPr>
        <p:spPr>
          <a:xfrm>
            <a:off x="7865616" y="2532543"/>
            <a:ext cx="1189608" cy="2723823"/>
          </a:xfrm>
          <a:prstGeom prst="rect">
            <a:avLst/>
          </a:prstGeom>
          <a:noFill/>
          <a:ln>
            <a:solidFill>
              <a:schemeClr val="bg1">
                <a:lumMod val="85000"/>
              </a:schemeClr>
            </a:solidFill>
          </a:ln>
        </p:spPr>
        <p:txBody>
          <a:bodyPr wrap="square" rtlCol="0">
            <a:spAutoFit/>
          </a:bodyPr>
          <a:lstStyle/>
          <a:p>
            <a:r>
              <a:rPr lang="en-US" sz="900" b="0" i="0" dirty="0">
                <a:solidFill>
                  <a:srgbClr val="2F2C2A"/>
                </a:solidFill>
                <a:effectLst/>
                <a:latin typeface="+mj-lt"/>
              </a:rPr>
              <a:t>Statistical shading percentiles are calculated from period of record (POR) data, </a:t>
            </a:r>
            <a:br>
              <a:rPr lang="en-US" sz="900" b="0" i="0" dirty="0">
                <a:solidFill>
                  <a:srgbClr val="2F2C2A"/>
                </a:solidFill>
                <a:effectLst/>
                <a:latin typeface="+mj-lt"/>
              </a:rPr>
            </a:br>
            <a:r>
              <a:rPr lang="en-US" sz="900" b="0" i="0" dirty="0">
                <a:solidFill>
                  <a:srgbClr val="2F2C2A"/>
                </a:solidFill>
                <a:effectLst/>
                <a:latin typeface="+mj-lt"/>
              </a:rPr>
              <a:t>excluding the current water year. </a:t>
            </a:r>
            <a:br>
              <a:rPr lang="en-US" sz="900" b="0" i="0" dirty="0">
                <a:solidFill>
                  <a:srgbClr val="2F2C2A"/>
                </a:solidFill>
                <a:effectLst/>
                <a:latin typeface="+mj-lt"/>
              </a:rPr>
            </a:br>
            <a:r>
              <a:rPr lang="en-US" sz="900" b="0" i="0" dirty="0">
                <a:solidFill>
                  <a:srgbClr val="2F2C2A"/>
                </a:solidFill>
                <a:effectLst/>
                <a:latin typeface="+mj-lt"/>
              </a:rPr>
              <a:t>Percentile categories range from: minimum to 10th percentile , 10th - 30th , </a:t>
            </a:r>
            <a:br>
              <a:rPr lang="en-US" sz="900" b="0" i="0" dirty="0">
                <a:solidFill>
                  <a:srgbClr val="2F2C2A"/>
                </a:solidFill>
                <a:effectLst/>
                <a:latin typeface="+mj-lt"/>
              </a:rPr>
            </a:br>
            <a:r>
              <a:rPr lang="en-US" sz="900" b="0" i="0" dirty="0">
                <a:solidFill>
                  <a:srgbClr val="2F2C2A"/>
                </a:solidFill>
                <a:effectLst/>
                <a:latin typeface="+mj-lt"/>
              </a:rPr>
              <a:t>30th - 70th , 70th - 90th , and 90th - maximum.</a:t>
            </a:r>
            <a:br>
              <a:rPr lang="en-US" sz="900" dirty="0">
                <a:latin typeface="+mj-lt"/>
              </a:rPr>
            </a:br>
            <a:r>
              <a:rPr lang="en-US" sz="900" b="0" i="0" dirty="0">
                <a:solidFill>
                  <a:srgbClr val="2F2C2A"/>
                </a:solidFill>
                <a:effectLst/>
                <a:latin typeface="+mj-lt"/>
              </a:rPr>
              <a:t>For more information visit: </a:t>
            </a:r>
            <a:r>
              <a:rPr lang="en-US" sz="900" b="0" i="0" u="sng" dirty="0">
                <a:solidFill>
                  <a:srgbClr val="205493"/>
                </a:solidFill>
                <a:effectLst/>
                <a:latin typeface="+mj-lt"/>
                <a:hlinkClick r:id="rId5"/>
              </a:rPr>
              <a:t>30-Year Hydroclimatic </a:t>
            </a:r>
            <a:r>
              <a:rPr lang="en-US" sz="900" b="0" i="0" u="sng" dirty="0" err="1">
                <a:solidFill>
                  <a:srgbClr val="205493"/>
                </a:solidFill>
                <a:effectLst/>
                <a:latin typeface="+mj-lt"/>
                <a:hlinkClick r:id="rId5"/>
              </a:rPr>
              <a:t>Normals</a:t>
            </a:r>
            <a:endParaRPr lang="en-US" sz="900" dirty="0">
              <a:latin typeface="+mj-lt"/>
            </a:endParaRPr>
          </a:p>
        </p:txBody>
      </p:sp>
    </p:spTree>
    <p:extLst>
      <p:ext uri="{BB962C8B-B14F-4D97-AF65-F5344CB8AC3E}">
        <p14:creationId xmlns:p14="http://schemas.microsoft.com/office/powerpoint/2010/main" val="298471996"/>
      </p:ext>
    </p:extLst>
  </p:cSld>
  <p:clrMapOvr>
    <a:masterClrMapping/>
  </p:clrMapOvr>
  <mc:AlternateContent xmlns:mc="http://schemas.openxmlformats.org/markup-compatibility/2006" xmlns:p14="http://schemas.microsoft.com/office/powerpoint/2010/main">
    <mc:Choice Requires="p14">
      <p:transition spd="slow" p14:dur="2000" advTm="80283"/>
    </mc:Choice>
    <mc:Fallback xmlns="">
      <p:transition spd="slow" advTm="8028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152400"/>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2025 Inflows: By Month</a:t>
            </a:r>
            <a:endParaRPr lang="en-US" dirty="0"/>
          </a:p>
        </p:txBody>
      </p:sp>
      <p:graphicFrame>
        <p:nvGraphicFramePr>
          <p:cNvPr id="5" name="Chart 4">
            <a:extLst>
              <a:ext uri="{FF2B5EF4-FFF2-40B4-BE49-F238E27FC236}">
                <a16:creationId xmlns:a16="http://schemas.microsoft.com/office/drawing/2014/main" id="{6ED34898-2960-0698-7BD5-8A44136C279C}"/>
              </a:ext>
            </a:extLst>
          </p:cNvPr>
          <p:cNvGraphicFramePr>
            <a:graphicFrameLocks noGrp="1"/>
          </p:cNvGraphicFramePr>
          <p:nvPr>
            <p:extLst>
              <p:ext uri="{D42A27DB-BD31-4B8C-83A1-F6EECF244321}">
                <p14:modId xmlns:p14="http://schemas.microsoft.com/office/powerpoint/2010/main" val="2739234753"/>
              </p:ext>
            </p:extLst>
          </p:nvPr>
        </p:nvGraphicFramePr>
        <p:xfrm>
          <a:off x="457200" y="632619"/>
          <a:ext cx="8229600"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5203828"/>
      </p:ext>
    </p:extLst>
  </p:cSld>
  <p:clrMapOvr>
    <a:masterClrMapping/>
  </p:clrMapOvr>
  <mc:AlternateContent xmlns:mc="http://schemas.openxmlformats.org/markup-compatibility/2006" xmlns:p14="http://schemas.microsoft.com/office/powerpoint/2010/main">
    <mc:Choice Requires="p14">
      <p:transition spd="slow" p14:dur="2000" advTm="55225"/>
    </mc:Choice>
    <mc:Fallback xmlns="">
      <p:transition spd="slow" advTm="5522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ED34898-2960-0698-7BD5-8A44136C279C}"/>
              </a:ext>
            </a:extLst>
          </p:cNvPr>
          <p:cNvGraphicFramePr>
            <a:graphicFrameLocks noGrp="1"/>
          </p:cNvGraphicFramePr>
          <p:nvPr>
            <p:extLst>
              <p:ext uri="{D42A27DB-BD31-4B8C-83A1-F6EECF244321}">
                <p14:modId xmlns:p14="http://schemas.microsoft.com/office/powerpoint/2010/main" val="3976023995"/>
              </p:ext>
            </p:extLst>
          </p:nvPr>
        </p:nvGraphicFramePr>
        <p:xfrm>
          <a:off x="457200" y="632619"/>
          <a:ext cx="8229600" cy="54864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152400"/>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2025 Inflows: 5-Year Context</a:t>
            </a:r>
            <a:endParaRPr lang="en-US" dirty="0"/>
          </a:p>
        </p:txBody>
      </p:sp>
    </p:spTree>
    <p:extLst>
      <p:ext uri="{BB962C8B-B14F-4D97-AF65-F5344CB8AC3E}">
        <p14:creationId xmlns:p14="http://schemas.microsoft.com/office/powerpoint/2010/main" val="3536218793"/>
      </p:ext>
    </p:extLst>
  </p:cSld>
  <p:clrMapOvr>
    <a:masterClrMapping/>
  </p:clrMapOvr>
  <mc:AlternateContent xmlns:mc="http://schemas.openxmlformats.org/markup-compatibility/2006" xmlns:p14="http://schemas.microsoft.com/office/powerpoint/2010/main">
    <mc:Choice Requires="p14">
      <p:transition spd="slow" p14:dur="2000" advTm="55225"/>
    </mc:Choice>
    <mc:Fallback xmlns="">
      <p:transition spd="slow" advTm="5522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152400"/>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2025 Reservoir Elevations</a:t>
            </a:r>
            <a:endParaRPr lang="en-US" dirty="0"/>
          </a:p>
        </p:txBody>
      </p:sp>
      <p:graphicFrame>
        <p:nvGraphicFramePr>
          <p:cNvPr id="3" name="Chart 2">
            <a:extLst>
              <a:ext uri="{FF2B5EF4-FFF2-40B4-BE49-F238E27FC236}">
                <a16:creationId xmlns:a16="http://schemas.microsoft.com/office/drawing/2014/main" id="{D1DC159A-B88C-D2A1-2975-FAFA5E37DA51}"/>
              </a:ext>
            </a:extLst>
          </p:cNvPr>
          <p:cNvGraphicFramePr>
            <a:graphicFrameLocks noGrp="1"/>
          </p:cNvGraphicFramePr>
          <p:nvPr>
            <p:extLst>
              <p:ext uri="{D42A27DB-BD31-4B8C-83A1-F6EECF244321}">
                <p14:modId xmlns:p14="http://schemas.microsoft.com/office/powerpoint/2010/main" val="3543728538"/>
              </p:ext>
            </p:extLst>
          </p:nvPr>
        </p:nvGraphicFramePr>
        <p:xfrm>
          <a:off x="457200" y="632619"/>
          <a:ext cx="8229600"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3334774"/>
      </p:ext>
    </p:extLst>
  </p:cSld>
  <p:clrMapOvr>
    <a:masterClrMapping/>
  </p:clrMapOvr>
  <mc:AlternateContent xmlns:mc="http://schemas.openxmlformats.org/markup-compatibility/2006" xmlns:p14="http://schemas.microsoft.com/office/powerpoint/2010/main">
    <mc:Choice Requires="p14">
      <p:transition spd="slow" p14:dur="2000" advTm="61881"/>
    </mc:Choice>
    <mc:Fallback xmlns="">
      <p:transition spd="slow" advTm="6188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152400"/>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2025 Reservoir Elevations, 5 years</a:t>
            </a:r>
            <a:endParaRPr lang="en-US" dirty="0"/>
          </a:p>
        </p:txBody>
      </p:sp>
      <p:graphicFrame>
        <p:nvGraphicFramePr>
          <p:cNvPr id="2" name="Chart 1">
            <a:extLst>
              <a:ext uri="{FF2B5EF4-FFF2-40B4-BE49-F238E27FC236}">
                <a16:creationId xmlns:a16="http://schemas.microsoft.com/office/drawing/2014/main" id="{C42356CD-244C-3116-7F4B-39C31CC41219}"/>
              </a:ext>
            </a:extLst>
          </p:cNvPr>
          <p:cNvGraphicFramePr>
            <a:graphicFrameLocks noGrp="1"/>
          </p:cNvGraphicFramePr>
          <p:nvPr>
            <p:extLst>
              <p:ext uri="{D42A27DB-BD31-4B8C-83A1-F6EECF244321}">
                <p14:modId xmlns:p14="http://schemas.microsoft.com/office/powerpoint/2010/main" val="434665444"/>
              </p:ext>
            </p:extLst>
          </p:nvPr>
        </p:nvGraphicFramePr>
        <p:xfrm>
          <a:off x="457200" y="632619"/>
          <a:ext cx="8229600"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4659698"/>
      </p:ext>
    </p:extLst>
  </p:cSld>
  <p:clrMapOvr>
    <a:masterClrMapping/>
  </p:clrMapOvr>
  <mc:AlternateContent xmlns:mc="http://schemas.openxmlformats.org/markup-compatibility/2006" xmlns:p14="http://schemas.microsoft.com/office/powerpoint/2010/main">
    <mc:Choice Requires="p14">
      <p:transition spd="slow" p14:dur="2000" advTm="61881"/>
    </mc:Choice>
    <mc:Fallback xmlns="">
      <p:transition spd="slow" advTm="6188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ph of  Discharge, cubic feet per second">
            <a:extLst>
              <a:ext uri="{FF2B5EF4-FFF2-40B4-BE49-F238E27FC236}">
                <a16:creationId xmlns:a16="http://schemas.microsoft.com/office/drawing/2014/main" id="{339165EA-01C7-72BF-38FC-236E30E60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760" y="867764"/>
            <a:ext cx="6846477" cy="5075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152400"/>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2025 Outflows</a:t>
            </a:r>
            <a:endParaRPr lang="en-US" dirty="0"/>
          </a:p>
        </p:txBody>
      </p:sp>
    </p:spTree>
    <p:extLst>
      <p:ext uri="{BB962C8B-B14F-4D97-AF65-F5344CB8AC3E}">
        <p14:creationId xmlns:p14="http://schemas.microsoft.com/office/powerpoint/2010/main" val="2690760421"/>
      </p:ext>
    </p:extLst>
  </p:cSld>
  <p:clrMapOvr>
    <a:masterClrMapping/>
  </p:clrMapOvr>
  <mc:AlternateContent xmlns:mc="http://schemas.openxmlformats.org/markup-compatibility/2006" xmlns:p14="http://schemas.microsoft.com/office/powerpoint/2010/main">
    <mc:Choice Requires="p14">
      <p:transition spd="slow" p14:dur="2000" advTm="17349"/>
    </mc:Choice>
    <mc:Fallback xmlns="">
      <p:transition spd="slow" advTm="1734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0B1FD-3C88-23F9-3E80-0F06171ACA35}"/>
            </a:ext>
          </a:extLst>
        </p:cNvPr>
        <p:cNvGrpSpPr/>
        <p:nvPr/>
      </p:nvGrpSpPr>
      <p:grpSpPr>
        <a:xfrm>
          <a:off x="0" y="0"/>
          <a:ext cx="0" cy="0"/>
          <a:chOff x="0" y="0"/>
          <a:chExt cx="0" cy="0"/>
        </a:xfrm>
      </p:grpSpPr>
      <p:pic>
        <p:nvPicPr>
          <p:cNvPr id="2050" name="Picture 2" descr="Graph of  Discharge, cubic feet per second">
            <a:extLst>
              <a:ext uri="{FF2B5EF4-FFF2-40B4-BE49-F238E27FC236}">
                <a16:creationId xmlns:a16="http://schemas.microsoft.com/office/drawing/2014/main" id="{545631C5-3479-49BD-E3B5-4DF29B436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760" y="867764"/>
            <a:ext cx="6846477" cy="5075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D7EF89B-ABF0-591B-F59D-0EB07131D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a:extLst>
              <a:ext uri="{FF2B5EF4-FFF2-40B4-BE49-F238E27FC236}">
                <a16:creationId xmlns:a16="http://schemas.microsoft.com/office/drawing/2014/main" id="{3E37DFE4-0E02-90BD-CEC8-B96E5E2DB211}"/>
              </a:ext>
            </a:extLst>
          </p:cNvPr>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a:extLst>
              <a:ext uri="{FF2B5EF4-FFF2-40B4-BE49-F238E27FC236}">
                <a16:creationId xmlns:a16="http://schemas.microsoft.com/office/drawing/2014/main" id="{228E182E-29A0-77FF-3326-9BCB39EC38B2}"/>
              </a:ext>
            </a:extLst>
          </p:cNvPr>
          <p:cNvSpPr txBox="1">
            <a:spLocks/>
          </p:cNvSpPr>
          <p:nvPr/>
        </p:nvSpPr>
        <p:spPr>
          <a:xfrm>
            <a:off x="340483" y="152400"/>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2025 Outflows</a:t>
            </a:r>
            <a:endParaRPr lang="en-US" dirty="0"/>
          </a:p>
        </p:txBody>
      </p:sp>
      <p:sp>
        <p:nvSpPr>
          <p:cNvPr id="2" name="TextBox 1">
            <a:extLst>
              <a:ext uri="{FF2B5EF4-FFF2-40B4-BE49-F238E27FC236}">
                <a16:creationId xmlns:a16="http://schemas.microsoft.com/office/drawing/2014/main" id="{357B3998-7DED-F439-0091-00C9E49F46D6}"/>
              </a:ext>
            </a:extLst>
          </p:cNvPr>
          <p:cNvSpPr txBox="1"/>
          <p:nvPr/>
        </p:nvSpPr>
        <p:spPr>
          <a:xfrm>
            <a:off x="2973981" y="4060011"/>
            <a:ext cx="1867483" cy="646331"/>
          </a:xfrm>
          <a:prstGeom prst="rect">
            <a:avLst/>
          </a:prstGeom>
          <a:noFill/>
        </p:spPr>
        <p:txBody>
          <a:bodyPr wrap="square">
            <a:spAutoFit/>
          </a:bodyPr>
          <a:lstStyle/>
          <a:p>
            <a:pPr algn="ctr"/>
            <a:r>
              <a:rPr lang="en-US" sz="1800" dirty="0">
                <a:effectLst>
                  <a:outerShdw blurRad="38100" dist="38100" dir="2700000" algn="tl">
                    <a:srgbClr val="000000">
                      <a:alpha val="43137"/>
                    </a:srgbClr>
                  </a:outerShdw>
                </a:effectLst>
              </a:rPr>
              <a:t>Cooler weather, increasing inflows</a:t>
            </a:r>
          </a:p>
        </p:txBody>
      </p:sp>
      <p:cxnSp>
        <p:nvCxnSpPr>
          <p:cNvPr id="3" name="Straight Arrow Connector 2">
            <a:extLst>
              <a:ext uri="{FF2B5EF4-FFF2-40B4-BE49-F238E27FC236}">
                <a16:creationId xmlns:a16="http://schemas.microsoft.com/office/drawing/2014/main" id="{9F329250-2678-42E3-2EB9-52B097D4AF8A}"/>
              </a:ext>
            </a:extLst>
          </p:cNvPr>
          <p:cNvCxnSpPr>
            <a:cxnSpLocks/>
          </p:cNvCxnSpPr>
          <p:nvPr/>
        </p:nvCxnSpPr>
        <p:spPr>
          <a:xfrm>
            <a:off x="3327272" y="3597593"/>
            <a:ext cx="220341" cy="420010"/>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594916"/>
      </p:ext>
    </p:extLst>
  </p:cSld>
  <p:clrMapOvr>
    <a:masterClrMapping/>
  </p:clrMapOvr>
  <mc:AlternateContent xmlns:mc="http://schemas.openxmlformats.org/markup-compatibility/2006" xmlns:p14="http://schemas.microsoft.com/office/powerpoint/2010/main">
    <mc:Choice Requires="p14">
      <p:transition spd="slow" p14:dur="2000" advTm="17349"/>
    </mc:Choice>
    <mc:Fallback xmlns="">
      <p:transition spd="slow" advTm="1734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A40E7-C759-C8AD-30A5-2BA9616523AB}"/>
            </a:ext>
          </a:extLst>
        </p:cNvPr>
        <p:cNvGrpSpPr/>
        <p:nvPr/>
      </p:nvGrpSpPr>
      <p:grpSpPr>
        <a:xfrm>
          <a:off x="0" y="0"/>
          <a:ext cx="0" cy="0"/>
          <a:chOff x="0" y="0"/>
          <a:chExt cx="0" cy="0"/>
        </a:xfrm>
      </p:grpSpPr>
      <p:pic>
        <p:nvPicPr>
          <p:cNvPr id="2050" name="Picture 2" descr="Graph of  Discharge, cubic feet per second">
            <a:extLst>
              <a:ext uri="{FF2B5EF4-FFF2-40B4-BE49-F238E27FC236}">
                <a16:creationId xmlns:a16="http://schemas.microsoft.com/office/drawing/2014/main" id="{AD7C2E2F-B0C8-B268-E48B-472AA7853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760" y="867764"/>
            <a:ext cx="6846477" cy="5075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320C124-524B-EAB3-97A1-ADEC794EA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a:extLst>
              <a:ext uri="{FF2B5EF4-FFF2-40B4-BE49-F238E27FC236}">
                <a16:creationId xmlns:a16="http://schemas.microsoft.com/office/drawing/2014/main" id="{7B523942-D84B-418B-240F-5DF0E5ECA507}"/>
              </a:ext>
            </a:extLst>
          </p:cNvPr>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a:extLst>
              <a:ext uri="{FF2B5EF4-FFF2-40B4-BE49-F238E27FC236}">
                <a16:creationId xmlns:a16="http://schemas.microsoft.com/office/drawing/2014/main" id="{4CD0F06D-419B-FC3A-D3DA-DC638377BD6D}"/>
              </a:ext>
            </a:extLst>
          </p:cNvPr>
          <p:cNvSpPr txBox="1">
            <a:spLocks/>
          </p:cNvSpPr>
          <p:nvPr/>
        </p:nvSpPr>
        <p:spPr>
          <a:xfrm>
            <a:off x="340483" y="152400"/>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2025 Outflows</a:t>
            </a:r>
            <a:endParaRPr lang="en-US" dirty="0"/>
          </a:p>
        </p:txBody>
      </p:sp>
      <p:sp>
        <p:nvSpPr>
          <p:cNvPr id="2" name="TextBox 1">
            <a:extLst>
              <a:ext uri="{FF2B5EF4-FFF2-40B4-BE49-F238E27FC236}">
                <a16:creationId xmlns:a16="http://schemas.microsoft.com/office/drawing/2014/main" id="{17BD78F2-4C54-8074-A288-EDC76BD91BBB}"/>
              </a:ext>
            </a:extLst>
          </p:cNvPr>
          <p:cNvSpPr txBox="1"/>
          <p:nvPr/>
        </p:nvSpPr>
        <p:spPr>
          <a:xfrm>
            <a:off x="5237918" y="1841967"/>
            <a:ext cx="2130036" cy="646331"/>
          </a:xfrm>
          <a:prstGeom prst="rect">
            <a:avLst/>
          </a:prstGeom>
          <a:noFill/>
        </p:spPr>
        <p:txBody>
          <a:bodyPr wrap="square">
            <a:spAutoFit/>
          </a:bodyPr>
          <a:lstStyle/>
          <a:p>
            <a:pPr algn="ctr"/>
            <a:r>
              <a:rPr lang="en-US" dirty="0">
                <a:effectLst>
                  <a:outerShdw blurRad="38100" dist="38100" dir="2700000" algn="tl">
                    <a:srgbClr val="000000">
                      <a:alpha val="43137"/>
                    </a:srgbClr>
                  </a:outerShdw>
                </a:effectLst>
              </a:rPr>
              <a:t>Increased inflows, water management</a:t>
            </a:r>
            <a:endParaRPr lang="en-US" sz="1800" dirty="0">
              <a:effectLst>
                <a:outerShdw blurRad="38100" dist="38100" dir="2700000" algn="tl">
                  <a:srgbClr val="000000">
                    <a:alpha val="43137"/>
                  </a:srgbClr>
                </a:outerShdw>
              </a:effectLst>
            </a:endParaRPr>
          </a:p>
        </p:txBody>
      </p:sp>
      <p:cxnSp>
        <p:nvCxnSpPr>
          <p:cNvPr id="3" name="Straight Arrow Connector 2">
            <a:extLst>
              <a:ext uri="{FF2B5EF4-FFF2-40B4-BE49-F238E27FC236}">
                <a16:creationId xmlns:a16="http://schemas.microsoft.com/office/drawing/2014/main" id="{7348CCD4-BB14-F407-5554-7263BC6DC193}"/>
              </a:ext>
            </a:extLst>
          </p:cNvPr>
          <p:cNvCxnSpPr>
            <a:cxnSpLocks/>
          </p:cNvCxnSpPr>
          <p:nvPr/>
        </p:nvCxnSpPr>
        <p:spPr>
          <a:xfrm flipV="1">
            <a:off x="4908289" y="2422276"/>
            <a:ext cx="329629" cy="431306"/>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906681"/>
      </p:ext>
    </p:extLst>
  </p:cSld>
  <p:clrMapOvr>
    <a:masterClrMapping/>
  </p:clrMapOvr>
  <mc:AlternateContent xmlns:mc="http://schemas.openxmlformats.org/markup-compatibility/2006" xmlns:p14="http://schemas.microsoft.com/office/powerpoint/2010/main">
    <mc:Choice Requires="p14">
      <p:transition spd="slow" p14:dur="2000" advTm="17349"/>
    </mc:Choice>
    <mc:Fallback xmlns="">
      <p:transition spd="slow" advTm="1734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C6522-FE94-A73F-AAE5-B44B2C91FC2A}"/>
            </a:ext>
          </a:extLst>
        </p:cNvPr>
        <p:cNvGrpSpPr/>
        <p:nvPr/>
      </p:nvGrpSpPr>
      <p:grpSpPr>
        <a:xfrm>
          <a:off x="0" y="0"/>
          <a:ext cx="0" cy="0"/>
          <a:chOff x="0" y="0"/>
          <a:chExt cx="0" cy="0"/>
        </a:xfrm>
      </p:grpSpPr>
      <p:pic>
        <p:nvPicPr>
          <p:cNvPr id="2050" name="Picture 2" descr="Graph of  Discharge, cubic feet per second">
            <a:extLst>
              <a:ext uri="{FF2B5EF4-FFF2-40B4-BE49-F238E27FC236}">
                <a16:creationId xmlns:a16="http://schemas.microsoft.com/office/drawing/2014/main" id="{19E6D14A-B171-E924-D63C-6506FDF28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760" y="867764"/>
            <a:ext cx="6846477" cy="5075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86D3C63-D8F1-2275-EA3D-C574BB4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a:extLst>
              <a:ext uri="{FF2B5EF4-FFF2-40B4-BE49-F238E27FC236}">
                <a16:creationId xmlns:a16="http://schemas.microsoft.com/office/drawing/2014/main" id="{ACEE3B72-CE32-BC81-8272-EC49E904C0A0}"/>
              </a:ext>
            </a:extLst>
          </p:cNvPr>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a:extLst>
              <a:ext uri="{FF2B5EF4-FFF2-40B4-BE49-F238E27FC236}">
                <a16:creationId xmlns:a16="http://schemas.microsoft.com/office/drawing/2014/main" id="{A647A6DC-B5EA-F003-A759-6CDFE6740C82}"/>
              </a:ext>
            </a:extLst>
          </p:cNvPr>
          <p:cNvSpPr txBox="1">
            <a:spLocks/>
          </p:cNvSpPr>
          <p:nvPr/>
        </p:nvSpPr>
        <p:spPr>
          <a:xfrm>
            <a:off x="340483" y="152400"/>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2025 Outflows</a:t>
            </a:r>
            <a:endParaRPr lang="en-US" dirty="0"/>
          </a:p>
        </p:txBody>
      </p:sp>
      <p:sp>
        <p:nvSpPr>
          <p:cNvPr id="6" name="TextBox 5">
            <a:extLst>
              <a:ext uri="{FF2B5EF4-FFF2-40B4-BE49-F238E27FC236}">
                <a16:creationId xmlns:a16="http://schemas.microsoft.com/office/drawing/2014/main" id="{EA3F11A2-8BE7-9E7F-E918-8A758CA8FDEB}"/>
              </a:ext>
            </a:extLst>
          </p:cNvPr>
          <p:cNvSpPr txBox="1"/>
          <p:nvPr/>
        </p:nvSpPr>
        <p:spPr>
          <a:xfrm>
            <a:off x="3622363" y="1777267"/>
            <a:ext cx="4660297" cy="369332"/>
          </a:xfrm>
          <a:prstGeom prst="rect">
            <a:avLst/>
          </a:prstGeom>
          <a:noFill/>
        </p:spPr>
        <p:txBody>
          <a:bodyPr wrap="square">
            <a:spAutoFit/>
          </a:bodyPr>
          <a:lstStyle/>
          <a:p>
            <a:pPr algn="ctr"/>
            <a:r>
              <a:rPr lang="en-US" sz="1800" dirty="0">
                <a:effectLst>
                  <a:outerShdw blurRad="38100" dist="38100" dir="2700000" algn="tl">
                    <a:srgbClr val="000000">
                      <a:alpha val="43137"/>
                    </a:srgbClr>
                  </a:outerShdw>
                </a:effectLst>
              </a:rPr>
              <a:t>Max. </a:t>
            </a:r>
            <a:r>
              <a:rPr lang="en-US" dirty="0">
                <a:effectLst>
                  <a:outerShdw blurRad="38100" dist="38100" dir="2700000" algn="tl">
                    <a:srgbClr val="000000">
                      <a:alpha val="43137"/>
                    </a:srgbClr>
                  </a:outerShdw>
                </a:effectLst>
              </a:rPr>
              <a:t>D</a:t>
            </a:r>
            <a:r>
              <a:rPr lang="en-US" sz="1800" dirty="0">
                <a:effectLst>
                  <a:outerShdw blurRad="38100" dist="38100" dir="2700000" algn="tl">
                    <a:srgbClr val="000000">
                      <a:alpha val="43137"/>
                    </a:srgbClr>
                  </a:outerShdw>
                </a:effectLst>
              </a:rPr>
              <a:t>ischarge: 11,300 </a:t>
            </a:r>
            <a:r>
              <a:rPr lang="en-US" sz="1800" dirty="0" err="1">
                <a:effectLst>
                  <a:outerShdw blurRad="38100" dist="38100" dir="2700000" algn="tl">
                    <a:srgbClr val="000000">
                      <a:alpha val="43137"/>
                    </a:srgbClr>
                  </a:outerShdw>
                </a:effectLst>
              </a:rPr>
              <a:t>cfs</a:t>
            </a:r>
            <a:r>
              <a:rPr lang="en-US" sz="1800" dirty="0">
                <a:effectLst>
                  <a:outerShdw blurRad="38100" dist="38100" dir="2700000" algn="tl">
                    <a:srgbClr val="000000">
                      <a:alpha val="43137"/>
                    </a:srgbClr>
                  </a:outerShdw>
                </a:effectLst>
              </a:rPr>
              <a:t> </a:t>
            </a:r>
          </a:p>
        </p:txBody>
      </p:sp>
      <p:cxnSp>
        <p:nvCxnSpPr>
          <p:cNvPr id="7" name="Straight Arrow Connector 6">
            <a:extLst>
              <a:ext uri="{FF2B5EF4-FFF2-40B4-BE49-F238E27FC236}">
                <a16:creationId xmlns:a16="http://schemas.microsoft.com/office/drawing/2014/main" id="{BCA907C5-B035-DEB2-11CE-82E4F0A6E615}"/>
              </a:ext>
            </a:extLst>
          </p:cNvPr>
          <p:cNvCxnSpPr>
            <a:cxnSpLocks/>
          </p:cNvCxnSpPr>
          <p:nvPr/>
        </p:nvCxnSpPr>
        <p:spPr>
          <a:xfrm flipV="1">
            <a:off x="4866413" y="2170339"/>
            <a:ext cx="373802" cy="327953"/>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800002"/>
      </p:ext>
    </p:extLst>
  </p:cSld>
  <p:clrMapOvr>
    <a:masterClrMapping/>
  </p:clrMapOvr>
  <mc:AlternateContent xmlns:mc="http://schemas.openxmlformats.org/markup-compatibility/2006" xmlns:p14="http://schemas.microsoft.com/office/powerpoint/2010/main">
    <mc:Choice Requires="p14">
      <p:transition spd="slow" p14:dur="2000" advTm="17349"/>
    </mc:Choice>
    <mc:Fallback xmlns="">
      <p:transition spd="slow" advTm="1734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5" name="Content Placeholder 4"/>
          <p:cNvSpPr>
            <a:spLocks noGrp="1"/>
          </p:cNvSpPr>
          <p:nvPr>
            <p:ph idx="1"/>
          </p:nvPr>
        </p:nvSpPr>
        <p:spPr>
          <a:xfrm>
            <a:off x="340482" y="875374"/>
            <a:ext cx="8229601" cy="4648200"/>
          </a:xfrm>
        </p:spPr>
        <p:txBody>
          <a:bodyPr>
            <a:normAutofit/>
          </a:bodyPr>
          <a:lstStyle/>
          <a:p>
            <a:r>
              <a:rPr lang="en-US" dirty="0"/>
              <a:t>Physical setting</a:t>
            </a:r>
          </a:p>
          <a:p>
            <a:r>
              <a:rPr lang="en-US" dirty="0"/>
              <a:t>Review Water Year 2025 </a:t>
            </a:r>
            <a:br>
              <a:rPr lang="en-US" dirty="0"/>
            </a:br>
            <a:r>
              <a:rPr lang="en-US" dirty="0"/>
              <a:t>&amp; 5-year context</a:t>
            </a:r>
          </a:p>
          <a:p>
            <a:pPr lvl="1"/>
            <a:r>
              <a:rPr lang="en-US" dirty="0"/>
              <a:t>Inflows: Rain and runoff</a:t>
            </a:r>
          </a:p>
          <a:p>
            <a:pPr lvl="1"/>
            <a:r>
              <a:rPr lang="en-US" dirty="0"/>
              <a:t>Reservoir elevations</a:t>
            </a:r>
          </a:p>
          <a:p>
            <a:pPr lvl="1"/>
            <a:r>
              <a:rPr lang="en-US" dirty="0"/>
              <a:t>Instream flow at Mayfield</a:t>
            </a:r>
          </a:p>
          <a:p>
            <a:pPr marL="0" indent="0">
              <a:buNone/>
            </a:pPr>
            <a:endParaRPr lang="en-US" sz="1200" dirty="0"/>
          </a:p>
          <a:p>
            <a:pPr marL="0" indent="0">
              <a:buNone/>
            </a:pPr>
            <a:endParaRPr lang="en-US" sz="1200" dirty="0"/>
          </a:p>
          <a:p>
            <a:pPr marL="0" indent="0">
              <a:buNone/>
            </a:pPr>
            <a:endParaRPr lang="en-US" sz="1200" dirty="0"/>
          </a:p>
        </p:txBody>
      </p:sp>
      <p:sp>
        <p:nvSpPr>
          <p:cNvPr id="9" name="Title Placeholder 1"/>
          <p:cNvSpPr txBox="1">
            <a:spLocks/>
          </p:cNvSpPr>
          <p:nvPr/>
        </p:nvSpPr>
        <p:spPr>
          <a:xfrm>
            <a:off x="340483" y="239114"/>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a:solidFill>
                  <a:srgbClr val="35617A"/>
                </a:solidFill>
              </a:rPr>
              <a:t>Overview</a:t>
            </a:r>
            <a:endParaRPr lang="en-US"/>
          </a:p>
        </p:txBody>
      </p:sp>
      <p:pic>
        <p:nvPicPr>
          <p:cNvPr id="6" name="Picture 5" descr="A picture containing tree&#10;&#10;Description automatically generated">
            <a:extLst>
              <a:ext uri="{FF2B5EF4-FFF2-40B4-BE49-F238E27FC236}">
                <a16:creationId xmlns:a16="http://schemas.microsoft.com/office/drawing/2014/main" id="{47228A3A-70C2-4CDC-932C-0BA13AC2ED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09202" y="747828"/>
            <a:ext cx="5982626" cy="4486970"/>
          </a:xfrm>
          <a:prstGeom prst="rect">
            <a:avLst/>
          </a:prstGeom>
          <a:effectLst>
            <a:softEdge rad="838200"/>
          </a:effectLst>
        </p:spPr>
      </p:pic>
    </p:spTree>
    <p:extLst>
      <p:ext uri="{BB962C8B-B14F-4D97-AF65-F5344CB8AC3E}">
        <p14:creationId xmlns:p14="http://schemas.microsoft.com/office/powerpoint/2010/main" val="4250958968"/>
      </p:ext>
    </p:extLst>
  </p:cSld>
  <p:clrMapOvr>
    <a:masterClrMapping/>
  </p:clrMapOvr>
  <mc:AlternateContent xmlns:mc="http://schemas.openxmlformats.org/markup-compatibility/2006" xmlns:p14="http://schemas.microsoft.com/office/powerpoint/2010/main">
    <mc:Choice Requires="p14">
      <p:transition spd="slow" p14:dur="2000" advTm="22894"/>
    </mc:Choice>
    <mc:Fallback xmlns="">
      <p:transition spd="slow" advTm="2289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7D7F0-4F78-9854-5E3B-353D77323DD9}"/>
            </a:ext>
          </a:extLst>
        </p:cNvPr>
        <p:cNvGrpSpPr/>
        <p:nvPr/>
      </p:nvGrpSpPr>
      <p:grpSpPr>
        <a:xfrm>
          <a:off x="0" y="0"/>
          <a:ext cx="0" cy="0"/>
          <a:chOff x="0" y="0"/>
          <a:chExt cx="0" cy="0"/>
        </a:xfrm>
      </p:grpSpPr>
      <p:pic>
        <p:nvPicPr>
          <p:cNvPr id="2050" name="Picture 2" descr="Graph of  Discharge, cubic feet per second">
            <a:extLst>
              <a:ext uri="{FF2B5EF4-FFF2-40B4-BE49-F238E27FC236}">
                <a16:creationId xmlns:a16="http://schemas.microsoft.com/office/drawing/2014/main" id="{49070B26-FCE4-C59C-B4A9-54F08C465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760" y="867764"/>
            <a:ext cx="6846477" cy="5075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B693CD7-FD75-C3A8-8808-D16F443D2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a:extLst>
              <a:ext uri="{FF2B5EF4-FFF2-40B4-BE49-F238E27FC236}">
                <a16:creationId xmlns:a16="http://schemas.microsoft.com/office/drawing/2014/main" id="{F9E6D83F-40D6-CAE1-192C-4D6DF0612860}"/>
              </a:ext>
            </a:extLst>
          </p:cNvPr>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a:extLst>
              <a:ext uri="{FF2B5EF4-FFF2-40B4-BE49-F238E27FC236}">
                <a16:creationId xmlns:a16="http://schemas.microsoft.com/office/drawing/2014/main" id="{246F8190-190B-0EFF-4162-4D05B05EDBB9}"/>
              </a:ext>
            </a:extLst>
          </p:cNvPr>
          <p:cNvSpPr txBox="1">
            <a:spLocks/>
          </p:cNvSpPr>
          <p:nvPr/>
        </p:nvSpPr>
        <p:spPr>
          <a:xfrm>
            <a:off x="340483" y="152400"/>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2025 Outflows</a:t>
            </a:r>
            <a:endParaRPr lang="en-US" dirty="0"/>
          </a:p>
        </p:txBody>
      </p:sp>
      <p:sp>
        <p:nvSpPr>
          <p:cNvPr id="2" name="TextBox 1">
            <a:extLst>
              <a:ext uri="{FF2B5EF4-FFF2-40B4-BE49-F238E27FC236}">
                <a16:creationId xmlns:a16="http://schemas.microsoft.com/office/drawing/2014/main" id="{9EB8CE7E-E4A0-5211-E6B8-7B839CF14519}"/>
              </a:ext>
            </a:extLst>
          </p:cNvPr>
          <p:cNvSpPr txBox="1"/>
          <p:nvPr/>
        </p:nvSpPr>
        <p:spPr>
          <a:xfrm>
            <a:off x="3355095" y="4097451"/>
            <a:ext cx="2130036" cy="369332"/>
          </a:xfrm>
          <a:prstGeom prst="rect">
            <a:avLst/>
          </a:prstGeom>
          <a:noFill/>
        </p:spPr>
        <p:txBody>
          <a:bodyPr wrap="square">
            <a:spAutoFit/>
          </a:bodyPr>
          <a:lstStyle/>
          <a:p>
            <a:pPr algn="ctr"/>
            <a:r>
              <a:rPr lang="en-US" dirty="0">
                <a:effectLst>
                  <a:outerShdw blurRad="38100" dist="38100" dir="2700000" algn="tl">
                    <a:srgbClr val="000000">
                      <a:alpha val="43137"/>
                    </a:srgbClr>
                  </a:outerShdw>
                </a:effectLst>
              </a:rPr>
              <a:t>Near minimum flow</a:t>
            </a:r>
            <a:endParaRPr lang="en-US" sz="1800" dirty="0">
              <a:effectLst>
                <a:outerShdw blurRad="38100" dist="38100" dir="2700000" algn="tl">
                  <a:srgbClr val="000000">
                    <a:alpha val="43137"/>
                  </a:srgbClr>
                </a:outerShdw>
              </a:effectLst>
            </a:endParaRPr>
          </a:p>
        </p:txBody>
      </p:sp>
      <p:cxnSp>
        <p:nvCxnSpPr>
          <p:cNvPr id="3" name="Straight Arrow Connector 2">
            <a:extLst>
              <a:ext uri="{FF2B5EF4-FFF2-40B4-BE49-F238E27FC236}">
                <a16:creationId xmlns:a16="http://schemas.microsoft.com/office/drawing/2014/main" id="{8E4E057C-F9EB-E770-0744-A972947D7566}"/>
              </a:ext>
            </a:extLst>
          </p:cNvPr>
          <p:cNvCxnSpPr>
            <a:cxnSpLocks/>
          </p:cNvCxnSpPr>
          <p:nvPr/>
        </p:nvCxnSpPr>
        <p:spPr>
          <a:xfrm flipH="1" flipV="1">
            <a:off x="5367159" y="4401029"/>
            <a:ext cx="734703" cy="329233"/>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692530"/>
      </p:ext>
    </p:extLst>
  </p:cSld>
  <p:clrMapOvr>
    <a:masterClrMapping/>
  </p:clrMapOvr>
  <mc:AlternateContent xmlns:mc="http://schemas.openxmlformats.org/markup-compatibility/2006" xmlns:p14="http://schemas.microsoft.com/office/powerpoint/2010/main">
    <mc:Choice Requires="p14">
      <p:transition spd="slow" p14:dur="2000" advTm="17349"/>
    </mc:Choice>
    <mc:Fallback xmlns="">
      <p:transition spd="slow" advTm="1734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7" name="Title Placeholder 1">
            <a:extLst>
              <a:ext uri="{FF2B5EF4-FFF2-40B4-BE49-F238E27FC236}">
                <a16:creationId xmlns:a16="http://schemas.microsoft.com/office/drawing/2014/main" id="{3D7B512E-9D05-FBB6-B299-C7AB74BC7B3A}"/>
              </a:ext>
            </a:extLst>
          </p:cNvPr>
          <p:cNvSpPr txBox="1">
            <a:spLocks/>
          </p:cNvSpPr>
          <p:nvPr/>
        </p:nvSpPr>
        <p:spPr>
          <a:xfrm>
            <a:off x="340483" y="152400"/>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2025 Outflows by Month</a:t>
            </a:r>
            <a:endParaRPr lang="en-US" dirty="0"/>
          </a:p>
        </p:txBody>
      </p:sp>
      <p:graphicFrame>
        <p:nvGraphicFramePr>
          <p:cNvPr id="3" name="Chart 2">
            <a:extLst>
              <a:ext uri="{FF2B5EF4-FFF2-40B4-BE49-F238E27FC236}">
                <a16:creationId xmlns:a16="http://schemas.microsoft.com/office/drawing/2014/main" id="{E8284EF6-0ED7-D180-3587-96ECFA2F0907}"/>
              </a:ext>
            </a:extLst>
          </p:cNvPr>
          <p:cNvGraphicFramePr>
            <a:graphicFrameLocks noGrp="1"/>
          </p:cNvGraphicFramePr>
          <p:nvPr>
            <p:extLst>
              <p:ext uri="{D42A27DB-BD31-4B8C-83A1-F6EECF244321}">
                <p14:modId xmlns:p14="http://schemas.microsoft.com/office/powerpoint/2010/main" val="3171005474"/>
              </p:ext>
            </p:extLst>
          </p:nvPr>
        </p:nvGraphicFramePr>
        <p:xfrm>
          <a:off x="457200" y="578073"/>
          <a:ext cx="8229600"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417171"/>
      </p:ext>
    </p:extLst>
  </p:cSld>
  <p:clrMapOvr>
    <a:masterClrMapping/>
  </p:clrMapOvr>
  <mc:AlternateContent xmlns:mc="http://schemas.openxmlformats.org/markup-compatibility/2006" xmlns:p14="http://schemas.microsoft.com/office/powerpoint/2010/main">
    <mc:Choice Requires="p14">
      <p:transition spd="slow" p14:dur="2000" advTm="28381"/>
    </mc:Choice>
    <mc:Fallback xmlns="">
      <p:transition spd="slow" advTm="2838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7" name="Title Placeholder 1">
            <a:extLst>
              <a:ext uri="{FF2B5EF4-FFF2-40B4-BE49-F238E27FC236}">
                <a16:creationId xmlns:a16="http://schemas.microsoft.com/office/drawing/2014/main" id="{3D7B512E-9D05-FBB6-B299-C7AB74BC7B3A}"/>
              </a:ext>
            </a:extLst>
          </p:cNvPr>
          <p:cNvSpPr txBox="1">
            <a:spLocks/>
          </p:cNvSpPr>
          <p:nvPr/>
        </p:nvSpPr>
        <p:spPr>
          <a:xfrm>
            <a:off x="340483" y="152400"/>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2025 Outflows: 5-Year Context</a:t>
            </a:r>
            <a:endParaRPr lang="en-US" dirty="0"/>
          </a:p>
        </p:txBody>
      </p:sp>
      <p:graphicFrame>
        <p:nvGraphicFramePr>
          <p:cNvPr id="2" name="Chart 1">
            <a:extLst>
              <a:ext uri="{FF2B5EF4-FFF2-40B4-BE49-F238E27FC236}">
                <a16:creationId xmlns:a16="http://schemas.microsoft.com/office/drawing/2014/main" id="{56F7A3B8-D2D8-D326-45E0-B4E1BE7BF2CD}"/>
              </a:ext>
            </a:extLst>
          </p:cNvPr>
          <p:cNvGraphicFramePr>
            <a:graphicFrameLocks noGrp="1"/>
          </p:cNvGraphicFramePr>
          <p:nvPr>
            <p:extLst>
              <p:ext uri="{D42A27DB-BD31-4B8C-83A1-F6EECF244321}">
                <p14:modId xmlns:p14="http://schemas.microsoft.com/office/powerpoint/2010/main" val="2037679435"/>
              </p:ext>
            </p:extLst>
          </p:nvPr>
        </p:nvGraphicFramePr>
        <p:xfrm>
          <a:off x="457200" y="578073"/>
          <a:ext cx="8229600"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4157029"/>
      </p:ext>
    </p:extLst>
  </p:cSld>
  <p:clrMapOvr>
    <a:masterClrMapping/>
  </p:clrMapOvr>
  <mc:AlternateContent xmlns:mc="http://schemas.openxmlformats.org/markup-compatibility/2006" xmlns:p14="http://schemas.microsoft.com/office/powerpoint/2010/main">
    <mc:Choice Requires="p14">
      <p:transition spd="slow" p14:dur="2000" advTm="28381"/>
    </mc:Choice>
    <mc:Fallback xmlns="">
      <p:transition spd="slow" advTm="2838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98BF1-0487-99B0-551E-C7230D33059E}"/>
              </a:ext>
            </a:extLst>
          </p:cNvPr>
          <p:cNvSpPr/>
          <p:nvPr/>
        </p:nvSpPr>
        <p:spPr>
          <a:xfrm>
            <a:off x="7638783" y="5074178"/>
            <a:ext cx="931299" cy="412222"/>
          </a:xfrm>
          <a:prstGeom prst="rect">
            <a:avLst/>
          </a:prstGeom>
          <a:no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Rectangle 13">
            <a:extLst>
              <a:ext uri="{FF2B5EF4-FFF2-40B4-BE49-F238E27FC236}">
                <a16:creationId xmlns:a16="http://schemas.microsoft.com/office/drawing/2014/main" id="{94348F03-3B57-0DBC-B4F8-14D437160245}"/>
              </a:ext>
            </a:extLst>
          </p:cNvPr>
          <p:cNvSpPr/>
          <p:nvPr/>
        </p:nvSpPr>
        <p:spPr>
          <a:xfrm>
            <a:off x="6629400" y="5074178"/>
            <a:ext cx="1009383" cy="412221"/>
          </a:xfrm>
          <a:prstGeom prst="rect">
            <a:avLst/>
          </a:prstGeom>
          <a:no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Rectangle 12">
            <a:extLst>
              <a:ext uri="{FF2B5EF4-FFF2-40B4-BE49-F238E27FC236}">
                <a16:creationId xmlns:a16="http://schemas.microsoft.com/office/drawing/2014/main" id="{7F3FB117-CC6D-DADD-6EB8-1F1714D5A479}"/>
              </a:ext>
            </a:extLst>
          </p:cNvPr>
          <p:cNvSpPr/>
          <p:nvPr/>
        </p:nvSpPr>
        <p:spPr>
          <a:xfrm>
            <a:off x="4102763" y="4239492"/>
            <a:ext cx="2526637" cy="1247154"/>
          </a:xfrm>
          <a:prstGeom prst="rect">
            <a:avLst/>
          </a:prstGeom>
          <a:no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Rectangle 11">
            <a:extLst>
              <a:ext uri="{FF2B5EF4-FFF2-40B4-BE49-F238E27FC236}">
                <a16:creationId xmlns:a16="http://schemas.microsoft.com/office/drawing/2014/main" id="{FBA02510-C69E-4248-8BD2-5726170F22BE}"/>
              </a:ext>
            </a:extLst>
          </p:cNvPr>
          <p:cNvSpPr/>
          <p:nvPr/>
        </p:nvSpPr>
        <p:spPr>
          <a:xfrm>
            <a:off x="1977158" y="4873336"/>
            <a:ext cx="2125605" cy="612574"/>
          </a:xfrm>
          <a:prstGeom prst="rect">
            <a:avLst/>
          </a:prstGeom>
          <a:no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2" name="Chart 1">
            <a:extLst>
              <a:ext uri="{FF2B5EF4-FFF2-40B4-BE49-F238E27FC236}">
                <a16:creationId xmlns:a16="http://schemas.microsoft.com/office/drawing/2014/main" id="{CFEC25D2-62AD-EFD8-EC3D-E7B01FE367C9}"/>
              </a:ext>
            </a:extLst>
          </p:cNvPr>
          <p:cNvGraphicFramePr>
            <a:graphicFrameLocks noGrp="1"/>
          </p:cNvGraphicFramePr>
          <p:nvPr>
            <p:extLst>
              <p:ext uri="{D42A27DB-BD31-4B8C-83A1-F6EECF244321}">
                <p14:modId xmlns:p14="http://schemas.microsoft.com/office/powerpoint/2010/main" val="1257903677"/>
              </p:ext>
            </p:extLst>
          </p:nvPr>
        </p:nvGraphicFramePr>
        <p:xfrm>
          <a:off x="340482" y="527318"/>
          <a:ext cx="8229600" cy="54864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7" name="Title Placeholder 1">
            <a:extLst>
              <a:ext uri="{FF2B5EF4-FFF2-40B4-BE49-F238E27FC236}">
                <a16:creationId xmlns:a16="http://schemas.microsoft.com/office/drawing/2014/main" id="{3D7B512E-9D05-FBB6-B299-C7AB74BC7B3A}"/>
              </a:ext>
            </a:extLst>
          </p:cNvPr>
          <p:cNvSpPr txBox="1">
            <a:spLocks/>
          </p:cNvSpPr>
          <p:nvPr/>
        </p:nvSpPr>
        <p:spPr>
          <a:xfrm>
            <a:off x="340483" y="152400"/>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2025 Outflows: 5-Year Context</a:t>
            </a:r>
            <a:endParaRPr lang="en-US" dirty="0"/>
          </a:p>
        </p:txBody>
      </p:sp>
      <p:sp>
        <p:nvSpPr>
          <p:cNvPr id="5" name="Rectangle 4">
            <a:extLst>
              <a:ext uri="{FF2B5EF4-FFF2-40B4-BE49-F238E27FC236}">
                <a16:creationId xmlns:a16="http://schemas.microsoft.com/office/drawing/2014/main" id="{3609F418-9237-902D-52C4-0DDCB1B50082}"/>
              </a:ext>
            </a:extLst>
          </p:cNvPr>
          <p:cNvSpPr/>
          <p:nvPr/>
        </p:nvSpPr>
        <p:spPr>
          <a:xfrm>
            <a:off x="0" y="6121697"/>
            <a:ext cx="3059723" cy="461665"/>
          </a:xfrm>
          <a:prstGeom prst="rect">
            <a:avLst/>
          </a:prstGeom>
        </p:spPr>
        <p:txBody>
          <a:bodyPr wrap="square">
            <a:spAutoFit/>
          </a:bodyPr>
          <a:lstStyle/>
          <a:p>
            <a:pPr algn="ctr"/>
            <a:r>
              <a:rPr lang="en-US" sz="1200" b="1" dirty="0">
                <a:latin typeface="Calibri" panose="020F0502020204030204" pitchFamily="34" charset="0"/>
                <a:cs typeface="Calibri" panose="020F0502020204030204" pitchFamily="34" charset="0"/>
              </a:rPr>
              <a:t>* Absolute minimum if no 5-day consecutive average &gt;3,500 </a:t>
            </a:r>
            <a:r>
              <a:rPr lang="en-US" sz="1200" b="1" dirty="0" err="1">
                <a:latin typeface="Calibri" panose="020F0502020204030204" pitchFamily="34" charset="0"/>
                <a:cs typeface="Calibri" panose="020F0502020204030204" pitchFamily="34" charset="0"/>
              </a:rPr>
              <a:t>cfs</a:t>
            </a:r>
            <a:r>
              <a:rPr lang="en-US" sz="1200" b="1" dirty="0">
                <a:latin typeface="Calibri" panose="020F0502020204030204" pitchFamily="34" charset="0"/>
                <a:cs typeface="Calibri" panose="020F0502020204030204" pitchFamily="34" charset="0"/>
              </a:rPr>
              <a:t> during reset period</a:t>
            </a:r>
          </a:p>
        </p:txBody>
      </p:sp>
      <p:sp>
        <p:nvSpPr>
          <p:cNvPr id="6" name="Rectangle 5">
            <a:extLst>
              <a:ext uri="{FF2B5EF4-FFF2-40B4-BE49-F238E27FC236}">
                <a16:creationId xmlns:a16="http://schemas.microsoft.com/office/drawing/2014/main" id="{7E8BFFE8-88A7-5894-1104-ABF14B335223}"/>
              </a:ext>
            </a:extLst>
          </p:cNvPr>
          <p:cNvSpPr/>
          <p:nvPr/>
        </p:nvSpPr>
        <p:spPr>
          <a:xfrm>
            <a:off x="6060317" y="6121697"/>
            <a:ext cx="2855083" cy="461665"/>
          </a:xfrm>
          <a:prstGeom prst="rect">
            <a:avLst/>
          </a:prstGeom>
        </p:spPr>
        <p:txBody>
          <a:bodyPr wrap="square">
            <a:spAutoFit/>
          </a:bodyPr>
          <a:lstStyle/>
          <a:p>
            <a:pPr algn="ctr"/>
            <a:r>
              <a:rPr lang="en-US" sz="1200" b="1">
                <a:latin typeface="Calibri" panose="020F0502020204030204" pitchFamily="34" charset="0"/>
                <a:cs typeface="Calibri" panose="020F0502020204030204" pitchFamily="34" charset="0"/>
              </a:rPr>
              <a:t>** Minimum can adjust up to 5,000 cfs based on consecutive 5-day averages</a:t>
            </a:r>
          </a:p>
        </p:txBody>
      </p:sp>
      <p:sp>
        <p:nvSpPr>
          <p:cNvPr id="11" name="Rectangle 10">
            <a:extLst>
              <a:ext uri="{FF2B5EF4-FFF2-40B4-BE49-F238E27FC236}">
                <a16:creationId xmlns:a16="http://schemas.microsoft.com/office/drawing/2014/main" id="{084C053E-36C9-47EF-D19D-AD6801E8F28D}"/>
              </a:ext>
            </a:extLst>
          </p:cNvPr>
          <p:cNvSpPr/>
          <p:nvPr/>
        </p:nvSpPr>
        <p:spPr>
          <a:xfrm>
            <a:off x="930025" y="4614180"/>
            <a:ext cx="1047133" cy="871992"/>
          </a:xfrm>
          <a:prstGeom prst="rect">
            <a:avLst/>
          </a:prstGeom>
          <a:no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solidFill>
                <a:schemeClr val="bg1">
                  <a:lumMod val="75000"/>
                </a:schemeClr>
              </a:solidFill>
            </a:endParaRPr>
          </a:p>
        </p:txBody>
      </p:sp>
      <p:sp>
        <p:nvSpPr>
          <p:cNvPr id="16" name="TextBox 1">
            <a:extLst>
              <a:ext uri="{FF2B5EF4-FFF2-40B4-BE49-F238E27FC236}">
                <a16:creationId xmlns:a16="http://schemas.microsoft.com/office/drawing/2014/main" id="{3E30DFE5-7AF2-A407-7BE5-A54F64CB4D69}"/>
              </a:ext>
            </a:extLst>
          </p:cNvPr>
          <p:cNvSpPr txBox="1"/>
          <p:nvPr/>
        </p:nvSpPr>
        <p:spPr>
          <a:xfrm>
            <a:off x="1062785" y="5136153"/>
            <a:ext cx="914373" cy="3635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solidFill>
                  <a:schemeClr val="bg1">
                    <a:lumMod val="75000"/>
                  </a:schemeClr>
                </a:solidFill>
              </a:rPr>
              <a:t>3,500**</a:t>
            </a:r>
          </a:p>
        </p:txBody>
      </p:sp>
    </p:spTree>
    <p:extLst>
      <p:ext uri="{BB962C8B-B14F-4D97-AF65-F5344CB8AC3E}">
        <p14:creationId xmlns:p14="http://schemas.microsoft.com/office/powerpoint/2010/main" val="4200490253"/>
      </p:ext>
    </p:extLst>
  </p:cSld>
  <p:clrMapOvr>
    <a:masterClrMapping/>
  </p:clrMapOvr>
  <mc:AlternateContent xmlns:mc="http://schemas.openxmlformats.org/markup-compatibility/2006" xmlns:p14="http://schemas.microsoft.com/office/powerpoint/2010/main">
    <mc:Choice Requires="p14">
      <p:transition spd="slow" p14:dur="2000" advTm="28381"/>
    </mc:Choice>
    <mc:Fallback xmlns="">
      <p:transition spd="slow" advTm="2838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239114"/>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Key Points, 2025 Highlights</a:t>
            </a:r>
            <a:endParaRPr lang="en-US" dirty="0"/>
          </a:p>
        </p:txBody>
      </p:sp>
      <p:sp>
        <p:nvSpPr>
          <p:cNvPr id="6" name="Content Placeholder 4"/>
          <p:cNvSpPr>
            <a:spLocks noGrp="1"/>
          </p:cNvSpPr>
          <p:nvPr>
            <p:ph idx="1"/>
          </p:nvPr>
        </p:nvSpPr>
        <p:spPr>
          <a:xfrm>
            <a:off x="340482" y="875374"/>
            <a:ext cx="8651118" cy="5075110"/>
          </a:xfrm>
        </p:spPr>
        <p:txBody>
          <a:bodyPr vert="horz" lIns="91440" tIns="45720" rIns="91440" bIns="45720" rtlCol="0" anchor="t">
            <a:normAutofit/>
          </a:bodyPr>
          <a:lstStyle/>
          <a:p>
            <a:pPr>
              <a:spcAft>
                <a:spcPts val="600"/>
              </a:spcAft>
            </a:pPr>
            <a:r>
              <a:rPr lang="en-US" dirty="0"/>
              <a:t>Overall drier than typical.</a:t>
            </a:r>
          </a:p>
          <a:p>
            <a:pPr>
              <a:spcAft>
                <a:spcPts val="600"/>
              </a:spcAft>
            </a:pPr>
            <a:r>
              <a:rPr lang="en-US" dirty="0"/>
              <a:t>Except for December and March, precipitation and inflows were low.</a:t>
            </a:r>
            <a:endParaRPr lang="en-US" dirty="0">
              <a:ea typeface="Calibri"/>
              <a:cs typeface="Calibri"/>
            </a:endParaRPr>
          </a:p>
          <a:p>
            <a:pPr>
              <a:spcAft>
                <a:spcPts val="600"/>
              </a:spcAft>
            </a:pPr>
            <a:r>
              <a:rPr lang="en-US" dirty="0"/>
              <a:t>No spill.</a:t>
            </a:r>
          </a:p>
          <a:p>
            <a:pPr>
              <a:spcAft>
                <a:spcPts val="600"/>
              </a:spcAft>
            </a:pPr>
            <a:r>
              <a:rPr lang="en-US" dirty="0"/>
              <a:t>Cold weather helped build snowpack, but spring inflows were still low due to lack of precipitation. </a:t>
            </a:r>
          </a:p>
          <a:p>
            <a:pPr>
              <a:spcAft>
                <a:spcPts val="600"/>
              </a:spcAft>
            </a:pPr>
            <a:r>
              <a:rPr lang="en-US" dirty="0"/>
              <a:t>Except for April, discharge by month was below average low all year.</a:t>
            </a:r>
          </a:p>
        </p:txBody>
      </p:sp>
    </p:spTree>
    <p:extLst>
      <p:ext uri="{BB962C8B-B14F-4D97-AF65-F5344CB8AC3E}">
        <p14:creationId xmlns:p14="http://schemas.microsoft.com/office/powerpoint/2010/main" val="876390152"/>
      </p:ext>
    </p:extLst>
  </p:cSld>
  <p:clrMapOvr>
    <a:masterClrMapping/>
  </p:clrMapOvr>
  <mc:AlternateContent xmlns:mc="http://schemas.openxmlformats.org/markup-compatibility/2006" xmlns:p14="http://schemas.microsoft.com/office/powerpoint/2010/main">
    <mc:Choice Requires="p14">
      <p:transition spd="slow" p14:dur="2000" advTm="77538"/>
    </mc:Choice>
    <mc:Fallback xmlns="">
      <p:transition spd="slow" advTm="7753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239114"/>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Key Points, 5-Year Context</a:t>
            </a:r>
            <a:endParaRPr lang="en-US" dirty="0">
              <a:highlight>
                <a:srgbClr val="FFFF00"/>
              </a:highlight>
            </a:endParaRPr>
          </a:p>
        </p:txBody>
      </p:sp>
      <p:sp>
        <p:nvSpPr>
          <p:cNvPr id="6" name="Content Placeholder 4"/>
          <p:cNvSpPr>
            <a:spLocks noGrp="1"/>
          </p:cNvSpPr>
          <p:nvPr>
            <p:ph idx="1"/>
          </p:nvPr>
        </p:nvSpPr>
        <p:spPr>
          <a:xfrm>
            <a:off x="340482" y="875374"/>
            <a:ext cx="8651118" cy="5075110"/>
          </a:xfrm>
        </p:spPr>
        <p:txBody>
          <a:bodyPr>
            <a:normAutofit fontScale="92500"/>
          </a:bodyPr>
          <a:lstStyle/>
          <a:p>
            <a:pPr>
              <a:spcAft>
                <a:spcPts val="600"/>
              </a:spcAft>
            </a:pPr>
            <a:r>
              <a:rPr lang="en-US" dirty="0"/>
              <a:t>Ongoing constraints related to reservoir capacity.</a:t>
            </a:r>
          </a:p>
          <a:p>
            <a:pPr>
              <a:spcAft>
                <a:spcPts val="600"/>
              </a:spcAft>
            </a:pPr>
            <a:r>
              <a:rPr lang="en-US" dirty="0"/>
              <a:t>2025 notable for near-record low inflows after April.</a:t>
            </a:r>
          </a:p>
          <a:p>
            <a:pPr>
              <a:spcAft>
                <a:spcPts val="600"/>
              </a:spcAft>
            </a:pPr>
            <a:r>
              <a:rPr lang="en-US" dirty="0"/>
              <a:t>Spring flow reductions in 2021 (brief) and 2023.</a:t>
            </a:r>
          </a:p>
          <a:p>
            <a:pPr>
              <a:spcAft>
                <a:spcPts val="600"/>
              </a:spcAft>
            </a:pPr>
            <a:r>
              <a:rPr lang="en-US" dirty="0"/>
              <a:t>By month, highest flow periods above and below the Project were in 2021 and 2022 (November and/or January). Brief spill in 2022 only.</a:t>
            </a:r>
          </a:p>
          <a:p>
            <a:pPr>
              <a:spcAft>
                <a:spcPts val="600"/>
              </a:spcAft>
            </a:pPr>
            <a:r>
              <a:rPr lang="en-US" dirty="0"/>
              <a:t>Generally, 2022 was the wettest year (overall inflows/discharge) and 2023 was the driest followed by 2025.</a:t>
            </a:r>
          </a:p>
          <a:p>
            <a:pPr lvl="1"/>
            <a:endParaRPr lang="en-US" dirty="0"/>
          </a:p>
        </p:txBody>
      </p:sp>
    </p:spTree>
    <p:extLst>
      <p:ext uri="{BB962C8B-B14F-4D97-AF65-F5344CB8AC3E}">
        <p14:creationId xmlns:p14="http://schemas.microsoft.com/office/powerpoint/2010/main" val="2530899816"/>
      </p:ext>
    </p:extLst>
  </p:cSld>
  <p:clrMapOvr>
    <a:masterClrMapping/>
  </p:clrMapOvr>
  <mc:AlternateContent xmlns:mc="http://schemas.openxmlformats.org/markup-compatibility/2006" xmlns:p14="http://schemas.microsoft.com/office/powerpoint/2010/main">
    <mc:Choice Requires="p14">
      <p:transition spd="slow" p14:dur="2000" advTm="77538"/>
    </mc:Choice>
    <mc:Fallback xmlns="">
      <p:transition spd="slow" advTm="7753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239114"/>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a:solidFill>
                  <a:srgbClr val="35617A"/>
                </a:solidFill>
              </a:rPr>
              <a:t>Any Questions?</a:t>
            </a:r>
            <a:endParaRPr lang="en-US"/>
          </a:p>
          <a:p>
            <a:pPr>
              <a:lnSpc>
                <a:spcPct val="75458"/>
              </a:lnSpc>
            </a:pPr>
            <a:endParaRPr lang="en-US" b="1">
              <a:solidFill>
                <a:srgbClr val="35617A"/>
              </a:solidFill>
              <a:cs typeface="Calibri"/>
            </a:endParaRPr>
          </a:p>
        </p:txBody>
      </p:sp>
      <p:pic>
        <p:nvPicPr>
          <p:cNvPr id="3" name="Picture 2" descr="A river with trees on the side&#10;&#10;Description automatically generated with low confidence">
            <a:extLst>
              <a:ext uri="{FF2B5EF4-FFF2-40B4-BE49-F238E27FC236}">
                <a16:creationId xmlns:a16="http://schemas.microsoft.com/office/drawing/2014/main" id="{BB349159-CB13-5AA8-D393-0D02F7FA9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6109" y="815108"/>
            <a:ext cx="6751782" cy="5063837"/>
          </a:xfrm>
          <a:prstGeom prst="rect">
            <a:avLst/>
          </a:prstGeom>
          <a:effectLst>
            <a:softEdge rad="317500"/>
          </a:effectLst>
        </p:spPr>
      </p:pic>
    </p:spTree>
    <p:extLst>
      <p:ext uri="{BB962C8B-B14F-4D97-AF65-F5344CB8AC3E}">
        <p14:creationId xmlns:p14="http://schemas.microsoft.com/office/powerpoint/2010/main" val="3671804570"/>
      </p:ext>
    </p:extLst>
  </p:cSld>
  <p:clrMapOvr>
    <a:masterClrMapping/>
  </p:clrMapOvr>
  <mc:AlternateContent xmlns:mc="http://schemas.openxmlformats.org/markup-compatibility/2006" xmlns:p14="http://schemas.microsoft.com/office/powerpoint/2010/main">
    <mc:Choice Requires="p14">
      <p:transition spd="slow" p14:dur="2000" advTm="8985"/>
    </mc:Choice>
    <mc:Fallback xmlns="">
      <p:transition spd="slow" advTm="898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239114"/>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a:solidFill>
                  <a:srgbClr val="35617A"/>
                </a:solidFill>
              </a:rPr>
              <a:t>Stewardship of the Cowlitz River</a:t>
            </a: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19375" y="632619"/>
            <a:ext cx="3684142" cy="5390310"/>
          </a:xfrm>
          <a:prstGeom prst="rect">
            <a:avLst/>
          </a:prstGeom>
          <a:effectLst>
            <a:softEdge rad="317500"/>
          </a:effectLst>
        </p:spPr>
      </p:pic>
      <p:graphicFrame>
        <p:nvGraphicFramePr>
          <p:cNvPr id="2" name="Diagram 1">
            <a:extLst>
              <a:ext uri="{FF2B5EF4-FFF2-40B4-BE49-F238E27FC236}">
                <a16:creationId xmlns:a16="http://schemas.microsoft.com/office/drawing/2014/main" id="{963DAF36-3935-F50B-764D-48F63722020F}"/>
              </a:ext>
            </a:extLst>
          </p:cNvPr>
          <p:cNvGraphicFramePr/>
          <p:nvPr>
            <p:extLst>
              <p:ext uri="{D42A27DB-BD31-4B8C-83A1-F6EECF244321}">
                <p14:modId xmlns:p14="http://schemas.microsoft.com/office/powerpoint/2010/main" val="824787721"/>
              </p:ext>
            </p:extLst>
          </p:nvPr>
        </p:nvGraphicFramePr>
        <p:xfrm>
          <a:off x="-170241" y="1026124"/>
          <a:ext cx="6096000" cy="46080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08154565"/>
      </p:ext>
    </p:extLst>
  </p:cSld>
  <p:clrMapOvr>
    <a:masterClrMapping/>
  </p:clrMapOvr>
  <mc:AlternateContent xmlns:mc="http://schemas.openxmlformats.org/markup-compatibility/2006" xmlns:p14="http://schemas.microsoft.com/office/powerpoint/2010/main">
    <mc:Choice Requires="p14">
      <p:transition spd="slow" p14:dur="2000" advTm="33608"/>
    </mc:Choice>
    <mc:Fallback xmlns="">
      <p:transition spd="slow" advTm="3360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457200" y="239114"/>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a:solidFill>
                  <a:srgbClr val="35617A"/>
                </a:solidFill>
              </a:rPr>
              <a:t>Stewardship of the Cowlitz River</a:t>
            </a:r>
            <a:endParaRPr lang="en-US"/>
          </a:p>
        </p:txBody>
      </p:sp>
      <p:pic>
        <p:nvPicPr>
          <p:cNvPr id="11" name="Picture 2" descr="Y:\Communication Tools\Photos and Graphics\Cowlitz\Cowlitz - Mossyrock and Mayfield Dams\Tacoma Power Mossyrock Dam Spillway Piers.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181745" y="1065112"/>
            <a:ext cx="6547075" cy="43647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722566" y="5334000"/>
            <a:ext cx="5698868" cy="584775"/>
          </a:xfrm>
          <a:prstGeom prst="rect">
            <a:avLst/>
          </a:prstGeom>
        </p:spPr>
        <p:txBody>
          <a:bodyPr wrap="none">
            <a:spAutoFit/>
          </a:bodyPr>
          <a:lstStyle/>
          <a:p>
            <a:pPr algn="ctr"/>
            <a:r>
              <a:rPr lang="en-US" sz="3200"/>
              <a:t>Modified operations at Riffe Lake</a:t>
            </a:r>
          </a:p>
        </p:txBody>
      </p:sp>
    </p:spTree>
    <p:extLst>
      <p:ext uri="{BB962C8B-B14F-4D97-AF65-F5344CB8AC3E}">
        <p14:creationId xmlns:p14="http://schemas.microsoft.com/office/powerpoint/2010/main" val="722567999"/>
      </p:ext>
    </p:extLst>
  </p:cSld>
  <p:clrMapOvr>
    <a:masterClrMapping/>
  </p:clrMapOvr>
  <mc:AlternateContent xmlns:mc="http://schemas.openxmlformats.org/markup-compatibility/2006" xmlns:p14="http://schemas.microsoft.com/office/powerpoint/2010/main">
    <mc:Choice Requires="p14">
      <p:transition spd="slow" p14:dur="2000" advTm="39975"/>
    </mc:Choice>
    <mc:Fallback xmlns="">
      <p:transition spd="slow" advTm="3997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4624" y="819741"/>
            <a:ext cx="7163090" cy="5200059"/>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239114"/>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a:solidFill>
                  <a:srgbClr val="35617A"/>
                </a:solidFill>
              </a:rPr>
              <a:t>Watershed and Subbasins</a:t>
            </a:r>
            <a:endParaRPr lang="en-US"/>
          </a:p>
        </p:txBody>
      </p:sp>
    </p:spTree>
    <p:extLst>
      <p:ext uri="{BB962C8B-B14F-4D97-AF65-F5344CB8AC3E}">
        <p14:creationId xmlns:p14="http://schemas.microsoft.com/office/powerpoint/2010/main" val="4013362496"/>
      </p:ext>
    </p:extLst>
  </p:cSld>
  <p:clrMapOvr>
    <a:masterClrMapping/>
  </p:clrMapOvr>
  <mc:AlternateContent xmlns:mc="http://schemas.openxmlformats.org/markup-compatibility/2006" xmlns:p14="http://schemas.microsoft.com/office/powerpoint/2010/main">
    <mc:Choice Requires="p14">
      <p:transition spd="slow" p14:dur="2000" advTm="24870"/>
    </mc:Choice>
    <mc:Fallback xmlns="">
      <p:transition spd="slow" advTm="2487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4624" y="819741"/>
            <a:ext cx="7163090" cy="5200059"/>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239114"/>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a:solidFill>
                  <a:srgbClr val="35617A"/>
                </a:solidFill>
              </a:rPr>
              <a:t>Watershed and Subbasins</a:t>
            </a:r>
            <a:endParaRPr lang="en-US"/>
          </a:p>
        </p:txBody>
      </p:sp>
      <p:sp>
        <p:nvSpPr>
          <p:cNvPr id="2" name="Freeform 1"/>
          <p:cNvSpPr/>
          <p:nvPr/>
        </p:nvSpPr>
        <p:spPr>
          <a:xfrm>
            <a:off x="5138056" y="1021409"/>
            <a:ext cx="2865141" cy="3734974"/>
          </a:xfrm>
          <a:custGeom>
            <a:avLst/>
            <a:gdLst>
              <a:gd name="connsiteX0" fmla="*/ 243840 w 2778034"/>
              <a:gd name="connsiteY0" fmla="*/ 1554327 h 3734974"/>
              <a:gd name="connsiteX1" fmla="*/ 243840 w 2778034"/>
              <a:gd name="connsiteY1" fmla="*/ 1554327 h 3734974"/>
              <a:gd name="connsiteX2" fmla="*/ 487680 w 2778034"/>
              <a:gd name="connsiteY2" fmla="*/ 1536910 h 3734974"/>
              <a:gd name="connsiteX3" fmla="*/ 513806 w 2778034"/>
              <a:gd name="connsiteY3" fmla="*/ 1519492 h 3734974"/>
              <a:gd name="connsiteX4" fmla="*/ 531223 w 2778034"/>
              <a:gd name="connsiteY4" fmla="*/ 1493367 h 3734974"/>
              <a:gd name="connsiteX5" fmla="*/ 539932 w 2778034"/>
              <a:gd name="connsiteY5" fmla="*/ 1240818 h 3734974"/>
              <a:gd name="connsiteX6" fmla="*/ 574766 w 2778034"/>
              <a:gd name="connsiteY6" fmla="*/ 1188567 h 3734974"/>
              <a:gd name="connsiteX7" fmla="*/ 600892 w 2778034"/>
              <a:gd name="connsiteY7" fmla="*/ 1171150 h 3734974"/>
              <a:gd name="connsiteX8" fmla="*/ 627017 w 2778034"/>
              <a:gd name="connsiteY8" fmla="*/ 1162441 h 3734974"/>
              <a:gd name="connsiteX9" fmla="*/ 940526 w 2778034"/>
              <a:gd name="connsiteY9" fmla="*/ 1171150 h 3734974"/>
              <a:gd name="connsiteX10" fmla="*/ 966652 w 2778034"/>
              <a:gd name="connsiteY10" fmla="*/ 1188567 h 3734974"/>
              <a:gd name="connsiteX11" fmla="*/ 1079863 w 2778034"/>
              <a:gd name="connsiteY11" fmla="*/ 1179858 h 3734974"/>
              <a:gd name="connsiteX12" fmla="*/ 1097280 w 2778034"/>
              <a:gd name="connsiteY12" fmla="*/ 1153732 h 3734974"/>
              <a:gd name="connsiteX13" fmla="*/ 1105989 w 2778034"/>
              <a:gd name="connsiteY13" fmla="*/ 1110190 h 3734974"/>
              <a:gd name="connsiteX14" fmla="*/ 1114697 w 2778034"/>
              <a:gd name="connsiteY14" fmla="*/ 936018 h 3734974"/>
              <a:gd name="connsiteX15" fmla="*/ 1123406 w 2778034"/>
              <a:gd name="connsiteY15" fmla="*/ 909892 h 3734974"/>
              <a:gd name="connsiteX16" fmla="*/ 1175657 w 2778034"/>
              <a:gd name="connsiteY16" fmla="*/ 875058 h 3734974"/>
              <a:gd name="connsiteX17" fmla="*/ 1280160 w 2778034"/>
              <a:gd name="connsiteY17" fmla="*/ 840224 h 3734974"/>
              <a:gd name="connsiteX18" fmla="*/ 1323703 w 2778034"/>
              <a:gd name="connsiteY18" fmla="*/ 787972 h 3734974"/>
              <a:gd name="connsiteX19" fmla="*/ 1349829 w 2778034"/>
              <a:gd name="connsiteY19" fmla="*/ 770555 h 3734974"/>
              <a:gd name="connsiteX20" fmla="*/ 1358537 w 2778034"/>
              <a:gd name="connsiteY20" fmla="*/ 744430 h 3734974"/>
              <a:gd name="connsiteX21" fmla="*/ 1393372 w 2778034"/>
              <a:gd name="connsiteY21" fmla="*/ 735721 h 3734974"/>
              <a:gd name="connsiteX22" fmla="*/ 1419497 w 2778034"/>
              <a:gd name="connsiteY22" fmla="*/ 718304 h 3734974"/>
              <a:gd name="connsiteX23" fmla="*/ 1445623 w 2778034"/>
              <a:gd name="connsiteY23" fmla="*/ 709595 h 3734974"/>
              <a:gd name="connsiteX24" fmla="*/ 1489166 w 2778034"/>
              <a:gd name="connsiteY24" fmla="*/ 631218 h 3734974"/>
              <a:gd name="connsiteX25" fmla="*/ 1497874 w 2778034"/>
              <a:gd name="connsiteY25" fmla="*/ 605092 h 3734974"/>
              <a:gd name="connsiteX26" fmla="*/ 1489166 w 2778034"/>
              <a:gd name="connsiteY26" fmla="*/ 265458 h 3734974"/>
              <a:gd name="connsiteX27" fmla="*/ 1463040 w 2778034"/>
              <a:gd name="connsiteY27" fmla="*/ 248041 h 3734974"/>
              <a:gd name="connsiteX28" fmla="*/ 1436914 w 2778034"/>
              <a:gd name="connsiteY28" fmla="*/ 204498 h 3734974"/>
              <a:gd name="connsiteX29" fmla="*/ 1680754 w 2778034"/>
              <a:gd name="connsiteY29" fmla="*/ 178372 h 3734974"/>
              <a:gd name="connsiteX30" fmla="*/ 1767840 w 2778034"/>
              <a:gd name="connsiteY30" fmla="*/ 169664 h 3734974"/>
              <a:gd name="connsiteX31" fmla="*/ 1802674 w 2778034"/>
              <a:gd name="connsiteY31" fmla="*/ 160955 h 3734974"/>
              <a:gd name="connsiteX32" fmla="*/ 1837509 w 2778034"/>
              <a:gd name="connsiteY32" fmla="*/ 117412 h 3734974"/>
              <a:gd name="connsiteX33" fmla="*/ 1924594 w 2778034"/>
              <a:gd name="connsiteY33" fmla="*/ 108704 h 3734974"/>
              <a:gd name="connsiteX34" fmla="*/ 1950720 w 2778034"/>
              <a:gd name="connsiteY34" fmla="*/ 99995 h 3734974"/>
              <a:gd name="connsiteX35" fmla="*/ 1985554 w 2778034"/>
              <a:gd name="connsiteY35" fmla="*/ 91287 h 3734974"/>
              <a:gd name="connsiteX36" fmla="*/ 2037806 w 2778034"/>
              <a:gd name="connsiteY36" fmla="*/ 73870 h 3734974"/>
              <a:gd name="connsiteX37" fmla="*/ 2063932 w 2778034"/>
              <a:gd name="connsiteY37" fmla="*/ 56452 h 3734974"/>
              <a:gd name="connsiteX38" fmla="*/ 2081349 w 2778034"/>
              <a:gd name="connsiteY38" fmla="*/ 30327 h 3734974"/>
              <a:gd name="connsiteX39" fmla="*/ 2107474 w 2778034"/>
              <a:gd name="connsiteY39" fmla="*/ 21618 h 3734974"/>
              <a:gd name="connsiteX40" fmla="*/ 2124892 w 2778034"/>
              <a:gd name="connsiteY40" fmla="*/ 4201 h 3734974"/>
              <a:gd name="connsiteX41" fmla="*/ 2272937 w 2778034"/>
              <a:gd name="connsiteY41" fmla="*/ 30327 h 3734974"/>
              <a:gd name="connsiteX42" fmla="*/ 2290354 w 2778034"/>
              <a:gd name="connsiteY42" fmla="*/ 56452 h 3734974"/>
              <a:gd name="connsiteX43" fmla="*/ 2299063 w 2778034"/>
              <a:gd name="connsiteY43" fmla="*/ 82578 h 3734974"/>
              <a:gd name="connsiteX44" fmla="*/ 2325189 w 2778034"/>
              <a:gd name="connsiteY44" fmla="*/ 108704 h 3734974"/>
              <a:gd name="connsiteX45" fmla="*/ 2342606 w 2778034"/>
              <a:gd name="connsiteY45" fmla="*/ 134830 h 3734974"/>
              <a:gd name="connsiteX46" fmla="*/ 2351314 w 2778034"/>
              <a:gd name="connsiteY46" fmla="*/ 178372 h 3734974"/>
              <a:gd name="connsiteX47" fmla="*/ 2386149 w 2778034"/>
              <a:gd name="connsiteY47" fmla="*/ 430921 h 3734974"/>
              <a:gd name="connsiteX48" fmla="*/ 2508069 w 2778034"/>
              <a:gd name="connsiteY48" fmla="*/ 439630 h 3734974"/>
              <a:gd name="connsiteX49" fmla="*/ 2525486 w 2778034"/>
              <a:gd name="connsiteY49" fmla="*/ 465755 h 3734974"/>
              <a:gd name="connsiteX50" fmla="*/ 2534194 w 2778034"/>
              <a:gd name="connsiteY50" fmla="*/ 683470 h 3734974"/>
              <a:gd name="connsiteX51" fmla="*/ 2551612 w 2778034"/>
              <a:gd name="connsiteY51" fmla="*/ 709595 h 3734974"/>
              <a:gd name="connsiteX52" fmla="*/ 2586446 w 2778034"/>
              <a:gd name="connsiteY52" fmla="*/ 753138 h 3734974"/>
              <a:gd name="connsiteX53" fmla="*/ 2595154 w 2778034"/>
              <a:gd name="connsiteY53" fmla="*/ 779264 h 3734974"/>
              <a:gd name="connsiteX54" fmla="*/ 2612572 w 2778034"/>
              <a:gd name="connsiteY54" fmla="*/ 814098 h 3734974"/>
              <a:gd name="connsiteX55" fmla="*/ 2621280 w 2778034"/>
              <a:gd name="connsiteY55" fmla="*/ 840224 h 3734974"/>
              <a:gd name="connsiteX56" fmla="*/ 2629989 w 2778034"/>
              <a:gd name="connsiteY56" fmla="*/ 892475 h 3734974"/>
              <a:gd name="connsiteX57" fmla="*/ 2673532 w 2778034"/>
              <a:gd name="connsiteY57" fmla="*/ 936018 h 3734974"/>
              <a:gd name="connsiteX58" fmla="*/ 2725783 w 2778034"/>
              <a:gd name="connsiteY58" fmla="*/ 962144 h 3734974"/>
              <a:gd name="connsiteX59" fmla="*/ 2778034 w 2778034"/>
              <a:gd name="connsiteY59" fmla="*/ 979561 h 3734974"/>
              <a:gd name="connsiteX60" fmla="*/ 2760617 w 2778034"/>
              <a:gd name="connsiteY60" fmla="*/ 1031812 h 3734974"/>
              <a:gd name="connsiteX61" fmla="*/ 2725783 w 2778034"/>
              <a:gd name="connsiteY61" fmla="*/ 1075355 h 3734974"/>
              <a:gd name="connsiteX62" fmla="*/ 2717074 w 2778034"/>
              <a:gd name="connsiteY62" fmla="*/ 1101481 h 3734974"/>
              <a:gd name="connsiteX63" fmla="*/ 2708366 w 2778034"/>
              <a:gd name="connsiteY63" fmla="*/ 1153732 h 3734974"/>
              <a:gd name="connsiteX64" fmla="*/ 2699657 w 2778034"/>
              <a:gd name="connsiteY64" fmla="*/ 1179858 h 3734974"/>
              <a:gd name="connsiteX65" fmla="*/ 2690949 w 2778034"/>
              <a:gd name="connsiteY65" fmla="*/ 1214692 h 3734974"/>
              <a:gd name="connsiteX66" fmla="*/ 2673532 w 2778034"/>
              <a:gd name="connsiteY66" fmla="*/ 1266944 h 3734974"/>
              <a:gd name="connsiteX67" fmla="*/ 2647406 w 2778034"/>
              <a:gd name="connsiteY67" fmla="*/ 1554327 h 3734974"/>
              <a:gd name="connsiteX68" fmla="*/ 2621280 w 2778034"/>
              <a:gd name="connsiteY68" fmla="*/ 1580452 h 3734974"/>
              <a:gd name="connsiteX69" fmla="*/ 2612572 w 2778034"/>
              <a:gd name="connsiteY69" fmla="*/ 1606578 h 3734974"/>
              <a:gd name="connsiteX70" fmla="*/ 2595154 w 2778034"/>
              <a:gd name="connsiteY70" fmla="*/ 1632704 h 3734974"/>
              <a:gd name="connsiteX71" fmla="*/ 2586446 w 2778034"/>
              <a:gd name="connsiteY71" fmla="*/ 1667538 h 3734974"/>
              <a:gd name="connsiteX72" fmla="*/ 2569029 w 2778034"/>
              <a:gd name="connsiteY72" fmla="*/ 1719790 h 3734974"/>
              <a:gd name="connsiteX73" fmla="*/ 2560320 w 2778034"/>
              <a:gd name="connsiteY73" fmla="*/ 1824292 h 3734974"/>
              <a:gd name="connsiteX74" fmla="*/ 2542903 w 2778034"/>
              <a:gd name="connsiteY74" fmla="*/ 1841710 h 3734974"/>
              <a:gd name="connsiteX75" fmla="*/ 2508069 w 2778034"/>
              <a:gd name="connsiteY75" fmla="*/ 1920087 h 3734974"/>
              <a:gd name="connsiteX76" fmla="*/ 2508069 w 2778034"/>
              <a:gd name="connsiteY76" fmla="*/ 2111675 h 3734974"/>
              <a:gd name="connsiteX77" fmla="*/ 2542903 w 2778034"/>
              <a:gd name="connsiteY77" fmla="*/ 2172635 h 3734974"/>
              <a:gd name="connsiteX78" fmla="*/ 2577737 w 2778034"/>
              <a:gd name="connsiteY78" fmla="*/ 2277138 h 3734974"/>
              <a:gd name="connsiteX79" fmla="*/ 2612572 w 2778034"/>
              <a:gd name="connsiteY79" fmla="*/ 2285847 h 3734974"/>
              <a:gd name="connsiteX80" fmla="*/ 2638697 w 2778034"/>
              <a:gd name="connsiteY80" fmla="*/ 2303264 h 3734974"/>
              <a:gd name="connsiteX81" fmla="*/ 2690949 w 2778034"/>
              <a:gd name="connsiteY81" fmla="*/ 2372932 h 3734974"/>
              <a:gd name="connsiteX82" fmla="*/ 2699657 w 2778034"/>
              <a:gd name="connsiteY82" fmla="*/ 2425184 h 3734974"/>
              <a:gd name="connsiteX83" fmla="*/ 2725783 w 2778034"/>
              <a:gd name="connsiteY83" fmla="*/ 2486144 h 3734974"/>
              <a:gd name="connsiteX84" fmla="*/ 2725783 w 2778034"/>
              <a:gd name="connsiteY84" fmla="*/ 2721275 h 3734974"/>
              <a:gd name="connsiteX85" fmla="*/ 2708366 w 2778034"/>
              <a:gd name="connsiteY85" fmla="*/ 2747401 h 3734974"/>
              <a:gd name="connsiteX86" fmla="*/ 2673532 w 2778034"/>
              <a:gd name="connsiteY86" fmla="*/ 2756110 h 3734974"/>
              <a:gd name="connsiteX87" fmla="*/ 2577737 w 2778034"/>
              <a:gd name="connsiteY87" fmla="*/ 2747401 h 3734974"/>
              <a:gd name="connsiteX88" fmla="*/ 2534194 w 2778034"/>
              <a:gd name="connsiteY88" fmla="*/ 2721275 h 3734974"/>
              <a:gd name="connsiteX89" fmla="*/ 2481943 w 2778034"/>
              <a:gd name="connsiteY89" fmla="*/ 2677732 h 3734974"/>
              <a:gd name="connsiteX90" fmla="*/ 2333897 w 2778034"/>
              <a:gd name="connsiteY90" fmla="*/ 2686441 h 3734974"/>
              <a:gd name="connsiteX91" fmla="*/ 2299063 w 2778034"/>
              <a:gd name="connsiteY91" fmla="*/ 2738692 h 3734974"/>
              <a:gd name="connsiteX92" fmla="*/ 2281646 w 2778034"/>
              <a:gd name="connsiteY92" fmla="*/ 2799652 h 3734974"/>
              <a:gd name="connsiteX93" fmla="*/ 2264229 w 2778034"/>
              <a:gd name="connsiteY93" fmla="*/ 2825778 h 3734974"/>
              <a:gd name="connsiteX94" fmla="*/ 2272937 w 2778034"/>
              <a:gd name="connsiteY94" fmla="*/ 2991241 h 3734974"/>
              <a:gd name="connsiteX95" fmla="*/ 2281646 w 2778034"/>
              <a:gd name="connsiteY95" fmla="*/ 3017367 h 3734974"/>
              <a:gd name="connsiteX96" fmla="*/ 2307772 w 2778034"/>
              <a:gd name="connsiteY96" fmla="*/ 3034784 h 3734974"/>
              <a:gd name="connsiteX97" fmla="*/ 2351314 w 2778034"/>
              <a:gd name="connsiteY97" fmla="*/ 3121870 h 3734974"/>
              <a:gd name="connsiteX98" fmla="*/ 2368732 w 2778034"/>
              <a:gd name="connsiteY98" fmla="*/ 3147995 h 3734974"/>
              <a:gd name="connsiteX99" fmla="*/ 2386149 w 2778034"/>
              <a:gd name="connsiteY99" fmla="*/ 3174121 h 3734974"/>
              <a:gd name="connsiteX100" fmla="*/ 2394857 w 2778034"/>
              <a:gd name="connsiteY100" fmla="*/ 3200247 h 3734974"/>
              <a:gd name="connsiteX101" fmla="*/ 2412274 w 2778034"/>
              <a:gd name="connsiteY101" fmla="*/ 3226372 h 3734974"/>
              <a:gd name="connsiteX102" fmla="*/ 2420983 w 2778034"/>
              <a:gd name="connsiteY102" fmla="*/ 3269915 h 3734974"/>
              <a:gd name="connsiteX103" fmla="*/ 2438400 w 2778034"/>
              <a:gd name="connsiteY103" fmla="*/ 3322167 h 3734974"/>
              <a:gd name="connsiteX104" fmla="*/ 2447109 w 2778034"/>
              <a:gd name="connsiteY104" fmla="*/ 3348292 h 3734974"/>
              <a:gd name="connsiteX105" fmla="*/ 2438400 w 2778034"/>
              <a:gd name="connsiteY105" fmla="*/ 3487630 h 3734974"/>
              <a:gd name="connsiteX106" fmla="*/ 2420983 w 2778034"/>
              <a:gd name="connsiteY106" fmla="*/ 3513755 h 3734974"/>
              <a:gd name="connsiteX107" fmla="*/ 2394857 w 2778034"/>
              <a:gd name="connsiteY107" fmla="*/ 3566007 h 3734974"/>
              <a:gd name="connsiteX108" fmla="*/ 2386149 w 2778034"/>
              <a:gd name="connsiteY108" fmla="*/ 3592132 h 3734974"/>
              <a:gd name="connsiteX109" fmla="*/ 2377440 w 2778034"/>
              <a:gd name="connsiteY109" fmla="*/ 3626967 h 3734974"/>
              <a:gd name="connsiteX110" fmla="*/ 2360023 w 2778034"/>
              <a:gd name="connsiteY110" fmla="*/ 3661801 h 3734974"/>
              <a:gd name="connsiteX111" fmla="*/ 2342606 w 2778034"/>
              <a:gd name="connsiteY111" fmla="*/ 3687927 h 3734974"/>
              <a:gd name="connsiteX112" fmla="*/ 2316480 w 2778034"/>
              <a:gd name="connsiteY112" fmla="*/ 3705344 h 3734974"/>
              <a:gd name="connsiteX113" fmla="*/ 2299063 w 2778034"/>
              <a:gd name="connsiteY113" fmla="*/ 3731470 h 3734974"/>
              <a:gd name="connsiteX114" fmla="*/ 2177143 w 2778034"/>
              <a:gd name="connsiteY114" fmla="*/ 3705344 h 3734974"/>
              <a:gd name="connsiteX115" fmla="*/ 2151017 w 2778034"/>
              <a:gd name="connsiteY115" fmla="*/ 3679218 h 3734974"/>
              <a:gd name="connsiteX116" fmla="*/ 2133600 w 2778034"/>
              <a:gd name="connsiteY116" fmla="*/ 3653092 h 3734974"/>
              <a:gd name="connsiteX117" fmla="*/ 2081349 w 2778034"/>
              <a:gd name="connsiteY117" fmla="*/ 3600841 h 3734974"/>
              <a:gd name="connsiteX118" fmla="*/ 2055223 w 2778034"/>
              <a:gd name="connsiteY118" fmla="*/ 3574715 h 3734974"/>
              <a:gd name="connsiteX119" fmla="*/ 2029097 w 2778034"/>
              <a:gd name="connsiteY119" fmla="*/ 3548590 h 3734974"/>
              <a:gd name="connsiteX120" fmla="*/ 1994263 w 2778034"/>
              <a:gd name="connsiteY120" fmla="*/ 3505047 h 3734974"/>
              <a:gd name="connsiteX121" fmla="*/ 1985554 w 2778034"/>
              <a:gd name="connsiteY121" fmla="*/ 3478921 h 3734974"/>
              <a:gd name="connsiteX122" fmla="*/ 1968137 w 2778034"/>
              <a:gd name="connsiteY122" fmla="*/ 3452795 h 3734974"/>
              <a:gd name="connsiteX123" fmla="*/ 1959429 w 2778034"/>
              <a:gd name="connsiteY123" fmla="*/ 3426670 h 3734974"/>
              <a:gd name="connsiteX124" fmla="*/ 1924594 w 2778034"/>
              <a:gd name="connsiteY124" fmla="*/ 3383127 h 3734974"/>
              <a:gd name="connsiteX125" fmla="*/ 1915886 w 2778034"/>
              <a:gd name="connsiteY125" fmla="*/ 3357001 h 3734974"/>
              <a:gd name="connsiteX126" fmla="*/ 1889760 w 2778034"/>
              <a:gd name="connsiteY126" fmla="*/ 3339584 h 3734974"/>
              <a:gd name="connsiteX127" fmla="*/ 1706880 w 2778034"/>
              <a:gd name="connsiteY127" fmla="*/ 3330875 h 3734974"/>
              <a:gd name="connsiteX128" fmla="*/ 1541417 w 2778034"/>
              <a:gd name="connsiteY128" fmla="*/ 3322167 h 3734974"/>
              <a:gd name="connsiteX129" fmla="*/ 1515292 w 2778034"/>
              <a:gd name="connsiteY129" fmla="*/ 3339584 h 3734974"/>
              <a:gd name="connsiteX130" fmla="*/ 1506583 w 2778034"/>
              <a:gd name="connsiteY130" fmla="*/ 3365710 h 3734974"/>
              <a:gd name="connsiteX131" fmla="*/ 1480457 w 2778034"/>
              <a:gd name="connsiteY131" fmla="*/ 3391835 h 3734974"/>
              <a:gd name="connsiteX132" fmla="*/ 1393372 w 2778034"/>
              <a:gd name="connsiteY132" fmla="*/ 3383127 h 3734974"/>
              <a:gd name="connsiteX133" fmla="*/ 1349829 w 2778034"/>
              <a:gd name="connsiteY133" fmla="*/ 3348292 h 3734974"/>
              <a:gd name="connsiteX134" fmla="*/ 1323703 w 2778034"/>
              <a:gd name="connsiteY134" fmla="*/ 3339584 h 3734974"/>
              <a:gd name="connsiteX135" fmla="*/ 1271452 w 2778034"/>
              <a:gd name="connsiteY135" fmla="*/ 3304750 h 3734974"/>
              <a:gd name="connsiteX136" fmla="*/ 1245326 w 2778034"/>
              <a:gd name="connsiteY136" fmla="*/ 3287332 h 3734974"/>
              <a:gd name="connsiteX137" fmla="*/ 1184366 w 2778034"/>
              <a:gd name="connsiteY137" fmla="*/ 3261207 h 3734974"/>
              <a:gd name="connsiteX138" fmla="*/ 1114697 w 2778034"/>
              <a:gd name="connsiteY138" fmla="*/ 3243790 h 3734974"/>
              <a:gd name="connsiteX139" fmla="*/ 1079863 w 2778034"/>
              <a:gd name="connsiteY139" fmla="*/ 3296041 h 3734974"/>
              <a:gd name="connsiteX140" fmla="*/ 1001486 w 2778034"/>
              <a:gd name="connsiteY140" fmla="*/ 3339584 h 3734974"/>
              <a:gd name="connsiteX141" fmla="*/ 879566 w 2778034"/>
              <a:gd name="connsiteY141" fmla="*/ 3330875 h 3734974"/>
              <a:gd name="connsiteX142" fmla="*/ 862149 w 2778034"/>
              <a:gd name="connsiteY142" fmla="*/ 3304750 h 3734974"/>
              <a:gd name="connsiteX143" fmla="*/ 836023 w 2778034"/>
              <a:gd name="connsiteY143" fmla="*/ 3296041 h 3734974"/>
              <a:gd name="connsiteX144" fmla="*/ 801189 w 2778034"/>
              <a:gd name="connsiteY144" fmla="*/ 3252498 h 3734974"/>
              <a:gd name="connsiteX145" fmla="*/ 792480 w 2778034"/>
              <a:gd name="connsiteY145" fmla="*/ 3226372 h 3734974"/>
              <a:gd name="connsiteX146" fmla="*/ 687977 w 2778034"/>
              <a:gd name="connsiteY146" fmla="*/ 3174121 h 3734974"/>
              <a:gd name="connsiteX147" fmla="*/ 487680 w 2778034"/>
              <a:gd name="connsiteY147" fmla="*/ 3156704 h 3734974"/>
              <a:gd name="connsiteX148" fmla="*/ 461554 w 2778034"/>
              <a:gd name="connsiteY148" fmla="*/ 3130578 h 3734974"/>
              <a:gd name="connsiteX149" fmla="*/ 444137 w 2778034"/>
              <a:gd name="connsiteY149" fmla="*/ 3104452 h 3734974"/>
              <a:gd name="connsiteX150" fmla="*/ 418012 w 2778034"/>
              <a:gd name="connsiteY150" fmla="*/ 3087035 h 3734974"/>
              <a:gd name="connsiteX151" fmla="*/ 383177 w 2778034"/>
              <a:gd name="connsiteY151" fmla="*/ 3043492 h 3734974"/>
              <a:gd name="connsiteX152" fmla="*/ 330926 w 2778034"/>
              <a:gd name="connsiteY152" fmla="*/ 3026075 h 3734974"/>
              <a:gd name="connsiteX153" fmla="*/ 304800 w 2778034"/>
              <a:gd name="connsiteY153" fmla="*/ 3017367 h 3734974"/>
              <a:gd name="connsiteX154" fmla="*/ 269966 w 2778034"/>
              <a:gd name="connsiteY154" fmla="*/ 2965115 h 3734974"/>
              <a:gd name="connsiteX155" fmla="*/ 243840 w 2778034"/>
              <a:gd name="connsiteY155" fmla="*/ 2912864 h 3734974"/>
              <a:gd name="connsiteX156" fmla="*/ 209006 w 2778034"/>
              <a:gd name="connsiteY156" fmla="*/ 2860612 h 3734974"/>
              <a:gd name="connsiteX157" fmla="*/ 200297 w 2778034"/>
              <a:gd name="connsiteY157" fmla="*/ 2790944 h 3734974"/>
              <a:gd name="connsiteX158" fmla="*/ 165463 w 2778034"/>
              <a:gd name="connsiteY158" fmla="*/ 2669024 h 3734974"/>
              <a:gd name="connsiteX159" fmla="*/ 130629 w 2778034"/>
              <a:gd name="connsiteY159" fmla="*/ 2695150 h 3734974"/>
              <a:gd name="connsiteX160" fmla="*/ 0 w 2778034"/>
              <a:gd name="connsiteY160" fmla="*/ 2695150 h 3734974"/>
              <a:gd name="connsiteX161" fmla="*/ 8709 w 2778034"/>
              <a:gd name="connsiteY161" fmla="*/ 2651607 h 3734974"/>
              <a:gd name="connsiteX162" fmla="*/ 17417 w 2778034"/>
              <a:gd name="connsiteY162" fmla="*/ 2625481 h 3734974"/>
              <a:gd name="connsiteX163" fmla="*/ 43543 w 2778034"/>
              <a:gd name="connsiteY163" fmla="*/ 2442601 h 3734974"/>
              <a:gd name="connsiteX164" fmla="*/ 52252 w 2778034"/>
              <a:gd name="connsiteY164" fmla="*/ 2190052 h 3734974"/>
              <a:gd name="connsiteX165" fmla="*/ 60960 w 2778034"/>
              <a:gd name="connsiteY165" fmla="*/ 2163927 h 3734974"/>
              <a:gd name="connsiteX166" fmla="*/ 87086 w 2778034"/>
              <a:gd name="connsiteY166" fmla="*/ 2076841 h 3734974"/>
              <a:gd name="connsiteX167" fmla="*/ 95794 w 2778034"/>
              <a:gd name="connsiteY167" fmla="*/ 2050715 h 3734974"/>
              <a:gd name="connsiteX168" fmla="*/ 104503 w 2778034"/>
              <a:gd name="connsiteY168" fmla="*/ 1911378 h 3734974"/>
              <a:gd name="connsiteX169" fmla="*/ 113212 w 2778034"/>
              <a:gd name="connsiteY169" fmla="*/ 1885252 h 3734974"/>
              <a:gd name="connsiteX170" fmla="*/ 148046 w 2778034"/>
              <a:gd name="connsiteY170" fmla="*/ 1833001 h 3734974"/>
              <a:gd name="connsiteX171" fmla="*/ 174172 w 2778034"/>
              <a:gd name="connsiteY171" fmla="*/ 1815584 h 3734974"/>
              <a:gd name="connsiteX172" fmla="*/ 191589 w 2778034"/>
              <a:gd name="connsiteY172" fmla="*/ 1597870 h 3734974"/>
              <a:gd name="connsiteX173" fmla="*/ 243840 w 2778034"/>
              <a:gd name="connsiteY173" fmla="*/ 1554327 h 3734974"/>
              <a:gd name="connsiteX0" fmla="*/ 243840 w 2867268"/>
              <a:gd name="connsiteY0" fmla="*/ 1554327 h 3734974"/>
              <a:gd name="connsiteX1" fmla="*/ 243840 w 2867268"/>
              <a:gd name="connsiteY1" fmla="*/ 1554327 h 3734974"/>
              <a:gd name="connsiteX2" fmla="*/ 487680 w 2867268"/>
              <a:gd name="connsiteY2" fmla="*/ 1536910 h 3734974"/>
              <a:gd name="connsiteX3" fmla="*/ 513806 w 2867268"/>
              <a:gd name="connsiteY3" fmla="*/ 1519492 h 3734974"/>
              <a:gd name="connsiteX4" fmla="*/ 531223 w 2867268"/>
              <a:gd name="connsiteY4" fmla="*/ 1493367 h 3734974"/>
              <a:gd name="connsiteX5" fmla="*/ 539932 w 2867268"/>
              <a:gd name="connsiteY5" fmla="*/ 1240818 h 3734974"/>
              <a:gd name="connsiteX6" fmla="*/ 574766 w 2867268"/>
              <a:gd name="connsiteY6" fmla="*/ 1188567 h 3734974"/>
              <a:gd name="connsiteX7" fmla="*/ 600892 w 2867268"/>
              <a:gd name="connsiteY7" fmla="*/ 1171150 h 3734974"/>
              <a:gd name="connsiteX8" fmla="*/ 627017 w 2867268"/>
              <a:gd name="connsiteY8" fmla="*/ 1162441 h 3734974"/>
              <a:gd name="connsiteX9" fmla="*/ 940526 w 2867268"/>
              <a:gd name="connsiteY9" fmla="*/ 1171150 h 3734974"/>
              <a:gd name="connsiteX10" fmla="*/ 966652 w 2867268"/>
              <a:gd name="connsiteY10" fmla="*/ 1188567 h 3734974"/>
              <a:gd name="connsiteX11" fmla="*/ 1079863 w 2867268"/>
              <a:gd name="connsiteY11" fmla="*/ 1179858 h 3734974"/>
              <a:gd name="connsiteX12" fmla="*/ 1097280 w 2867268"/>
              <a:gd name="connsiteY12" fmla="*/ 1153732 h 3734974"/>
              <a:gd name="connsiteX13" fmla="*/ 1105989 w 2867268"/>
              <a:gd name="connsiteY13" fmla="*/ 1110190 h 3734974"/>
              <a:gd name="connsiteX14" fmla="*/ 1114697 w 2867268"/>
              <a:gd name="connsiteY14" fmla="*/ 936018 h 3734974"/>
              <a:gd name="connsiteX15" fmla="*/ 1123406 w 2867268"/>
              <a:gd name="connsiteY15" fmla="*/ 909892 h 3734974"/>
              <a:gd name="connsiteX16" fmla="*/ 1175657 w 2867268"/>
              <a:gd name="connsiteY16" fmla="*/ 875058 h 3734974"/>
              <a:gd name="connsiteX17" fmla="*/ 1280160 w 2867268"/>
              <a:gd name="connsiteY17" fmla="*/ 840224 h 3734974"/>
              <a:gd name="connsiteX18" fmla="*/ 1323703 w 2867268"/>
              <a:gd name="connsiteY18" fmla="*/ 787972 h 3734974"/>
              <a:gd name="connsiteX19" fmla="*/ 1349829 w 2867268"/>
              <a:gd name="connsiteY19" fmla="*/ 770555 h 3734974"/>
              <a:gd name="connsiteX20" fmla="*/ 1358537 w 2867268"/>
              <a:gd name="connsiteY20" fmla="*/ 744430 h 3734974"/>
              <a:gd name="connsiteX21" fmla="*/ 1393372 w 2867268"/>
              <a:gd name="connsiteY21" fmla="*/ 735721 h 3734974"/>
              <a:gd name="connsiteX22" fmla="*/ 1419497 w 2867268"/>
              <a:gd name="connsiteY22" fmla="*/ 718304 h 3734974"/>
              <a:gd name="connsiteX23" fmla="*/ 1445623 w 2867268"/>
              <a:gd name="connsiteY23" fmla="*/ 709595 h 3734974"/>
              <a:gd name="connsiteX24" fmla="*/ 1489166 w 2867268"/>
              <a:gd name="connsiteY24" fmla="*/ 631218 h 3734974"/>
              <a:gd name="connsiteX25" fmla="*/ 1497874 w 2867268"/>
              <a:gd name="connsiteY25" fmla="*/ 605092 h 3734974"/>
              <a:gd name="connsiteX26" fmla="*/ 1489166 w 2867268"/>
              <a:gd name="connsiteY26" fmla="*/ 265458 h 3734974"/>
              <a:gd name="connsiteX27" fmla="*/ 1463040 w 2867268"/>
              <a:gd name="connsiteY27" fmla="*/ 248041 h 3734974"/>
              <a:gd name="connsiteX28" fmla="*/ 1436914 w 2867268"/>
              <a:gd name="connsiteY28" fmla="*/ 204498 h 3734974"/>
              <a:gd name="connsiteX29" fmla="*/ 1680754 w 2867268"/>
              <a:gd name="connsiteY29" fmla="*/ 178372 h 3734974"/>
              <a:gd name="connsiteX30" fmla="*/ 1767840 w 2867268"/>
              <a:gd name="connsiteY30" fmla="*/ 169664 h 3734974"/>
              <a:gd name="connsiteX31" fmla="*/ 1802674 w 2867268"/>
              <a:gd name="connsiteY31" fmla="*/ 160955 h 3734974"/>
              <a:gd name="connsiteX32" fmla="*/ 1837509 w 2867268"/>
              <a:gd name="connsiteY32" fmla="*/ 117412 h 3734974"/>
              <a:gd name="connsiteX33" fmla="*/ 1924594 w 2867268"/>
              <a:gd name="connsiteY33" fmla="*/ 108704 h 3734974"/>
              <a:gd name="connsiteX34" fmla="*/ 1950720 w 2867268"/>
              <a:gd name="connsiteY34" fmla="*/ 99995 h 3734974"/>
              <a:gd name="connsiteX35" fmla="*/ 1985554 w 2867268"/>
              <a:gd name="connsiteY35" fmla="*/ 91287 h 3734974"/>
              <a:gd name="connsiteX36" fmla="*/ 2037806 w 2867268"/>
              <a:gd name="connsiteY36" fmla="*/ 73870 h 3734974"/>
              <a:gd name="connsiteX37" fmla="*/ 2063932 w 2867268"/>
              <a:gd name="connsiteY37" fmla="*/ 56452 h 3734974"/>
              <a:gd name="connsiteX38" fmla="*/ 2081349 w 2867268"/>
              <a:gd name="connsiteY38" fmla="*/ 30327 h 3734974"/>
              <a:gd name="connsiteX39" fmla="*/ 2107474 w 2867268"/>
              <a:gd name="connsiteY39" fmla="*/ 21618 h 3734974"/>
              <a:gd name="connsiteX40" fmla="*/ 2124892 w 2867268"/>
              <a:gd name="connsiteY40" fmla="*/ 4201 h 3734974"/>
              <a:gd name="connsiteX41" fmla="*/ 2272937 w 2867268"/>
              <a:gd name="connsiteY41" fmla="*/ 30327 h 3734974"/>
              <a:gd name="connsiteX42" fmla="*/ 2290354 w 2867268"/>
              <a:gd name="connsiteY42" fmla="*/ 56452 h 3734974"/>
              <a:gd name="connsiteX43" fmla="*/ 2299063 w 2867268"/>
              <a:gd name="connsiteY43" fmla="*/ 82578 h 3734974"/>
              <a:gd name="connsiteX44" fmla="*/ 2325189 w 2867268"/>
              <a:gd name="connsiteY44" fmla="*/ 108704 h 3734974"/>
              <a:gd name="connsiteX45" fmla="*/ 2342606 w 2867268"/>
              <a:gd name="connsiteY45" fmla="*/ 134830 h 3734974"/>
              <a:gd name="connsiteX46" fmla="*/ 2351314 w 2867268"/>
              <a:gd name="connsiteY46" fmla="*/ 178372 h 3734974"/>
              <a:gd name="connsiteX47" fmla="*/ 2386149 w 2867268"/>
              <a:gd name="connsiteY47" fmla="*/ 430921 h 3734974"/>
              <a:gd name="connsiteX48" fmla="*/ 2508069 w 2867268"/>
              <a:gd name="connsiteY48" fmla="*/ 439630 h 3734974"/>
              <a:gd name="connsiteX49" fmla="*/ 2525486 w 2867268"/>
              <a:gd name="connsiteY49" fmla="*/ 465755 h 3734974"/>
              <a:gd name="connsiteX50" fmla="*/ 2534194 w 2867268"/>
              <a:gd name="connsiteY50" fmla="*/ 683470 h 3734974"/>
              <a:gd name="connsiteX51" fmla="*/ 2551612 w 2867268"/>
              <a:gd name="connsiteY51" fmla="*/ 709595 h 3734974"/>
              <a:gd name="connsiteX52" fmla="*/ 2586446 w 2867268"/>
              <a:gd name="connsiteY52" fmla="*/ 753138 h 3734974"/>
              <a:gd name="connsiteX53" fmla="*/ 2595154 w 2867268"/>
              <a:gd name="connsiteY53" fmla="*/ 779264 h 3734974"/>
              <a:gd name="connsiteX54" fmla="*/ 2612572 w 2867268"/>
              <a:gd name="connsiteY54" fmla="*/ 814098 h 3734974"/>
              <a:gd name="connsiteX55" fmla="*/ 2621280 w 2867268"/>
              <a:gd name="connsiteY55" fmla="*/ 840224 h 3734974"/>
              <a:gd name="connsiteX56" fmla="*/ 2629989 w 2867268"/>
              <a:gd name="connsiteY56" fmla="*/ 892475 h 3734974"/>
              <a:gd name="connsiteX57" fmla="*/ 2673532 w 2867268"/>
              <a:gd name="connsiteY57" fmla="*/ 936018 h 3734974"/>
              <a:gd name="connsiteX58" fmla="*/ 2865120 w 2867268"/>
              <a:gd name="connsiteY58" fmla="*/ 883767 h 3734974"/>
              <a:gd name="connsiteX59" fmla="*/ 2778034 w 2867268"/>
              <a:gd name="connsiteY59" fmla="*/ 979561 h 3734974"/>
              <a:gd name="connsiteX60" fmla="*/ 2760617 w 2867268"/>
              <a:gd name="connsiteY60" fmla="*/ 1031812 h 3734974"/>
              <a:gd name="connsiteX61" fmla="*/ 2725783 w 2867268"/>
              <a:gd name="connsiteY61" fmla="*/ 1075355 h 3734974"/>
              <a:gd name="connsiteX62" fmla="*/ 2717074 w 2867268"/>
              <a:gd name="connsiteY62" fmla="*/ 1101481 h 3734974"/>
              <a:gd name="connsiteX63" fmla="*/ 2708366 w 2867268"/>
              <a:gd name="connsiteY63" fmla="*/ 1153732 h 3734974"/>
              <a:gd name="connsiteX64" fmla="*/ 2699657 w 2867268"/>
              <a:gd name="connsiteY64" fmla="*/ 1179858 h 3734974"/>
              <a:gd name="connsiteX65" fmla="*/ 2690949 w 2867268"/>
              <a:gd name="connsiteY65" fmla="*/ 1214692 h 3734974"/>
              <a:gd name="connsiteX66" fmla="*/ 2673532 w 2867268"/>
              <a:gd name="connsiteY66" fmla="*/ 1266944 h 3734974"/>
              <a:gd name="connsiteX67" fmla="*/ 2647406 w 2867268"/>
              <a:gd name="connsiteY67" fmla="*/ 1554327 h 3734974"/>
              <a:gd name="connsiteX68" fmla="*/ 2621280 w 2867268"/>
              <a:gd name="connsiteY68" fmla="*/ 1580452 h 3734974"/>
              <a:gd name="connsiteX69" fmla="*/ 2612572 w 2867268"/>
              <a:gd name="connsiteY69" fmla="*/ 1606578 h 3734974"/>
              <a:gd name="connsiteX70" fmla="*/ 2595154 w 2867268"/>
              <a:gd name="connsiteY70" fmla="*/ 1632704 h 3734974"/>
              <a:gd name="connsiteX71" fmla="*/ 2586446 w 2867268"/>
              <a:gd name="connsiteY71" fmla="*/ 1667538 h 3734974"/>
              <a:gd name="connsiteX72" fmla="*/ 2569029 w 2867268"/>
              <a:gd name="connsiteY72" fmla="*/ 1719790 h 3734974"/>
              <a:gd name="connsiteX73" fmla="*/ 2560320 w 2867268"/>
              <a:gd name="connsiteY73" fmla="*/ 1824292 h 3734974"/>
              <a:gd name="connsiteX74" fmla="*/ 2542903 w 2867268"/>
              <a:gd name="connsiteY74" fmla="*/ 1841710 h 3734974"/>
              <a:gd name="connsiteX75" fmla="*/ 2508069 w 2867268"/>
              <a:gd name="connsiteY75" fmla="*/ 1920087 h 3734974"/>
              <a:gd name="connsiteX76" fmla="*/ 2508069 w 2867268"/>
              <a:gd name="connsiteY76" fmla="*/ 2111675 h 3734974"/>
              <a:gd name="connsiteX77" fmla="*/ 2542903 w 2867268"/>
              <a:gd name="connsiteY77" fmla="*/ 2172635 h 3734974"/>
              <a:gd name="connsiteX78" fmla="*/ 2577737 w 2867268"/>
              <a:gd name="connsiteY78" fmla="*/ 2277138 h 3734974"/>
              <a:gd name="connsiteX79" fmla="*/ 2612572 w 2867268"/>
              <a:gd name="connsiteY79" fmla="*/ 2285847 h 3734974"/>
              <a:gd name="connsiteX80" fmla="*/ 2638697 w 2867268"/>
              <a:gd name="connsiteY80" fmla="*/ 2303264 h 3734974"/>
              <a:gd name="connsiteX81" fmla="*/ 2690949 w 2867268"/>
              <a:gd name="connsiteY81" fmla="*/ 2372932 h 3734974"/>
              <a:gd name="connsiteX82" fmla="*/ 2699657 w 2867268"/>
              <a:gd name="connsiteY82" fmla="*/ 2425184 h 3734974"/>
              <a:gd name="connsiteX83" fmla="*/ 2725783 w 2867268"/>
              <a:gd name="connsiteY83" fmla="*/ 2486144 h 3734974"/>
              <a:gd name="connsiteX84" fmla="*/ 2725783 w 2867268"/>
              <a:gd name="connsiteY84" fmla="*/ 2721275 h 3734974"/>
              <a:gd name="connsiteX85" fmla="*/ 2708366 w 2867268"/>
              <a:gd name="connsiteY85" fmla="*/ 2747401 h 3734974"/>
              <a:gd name="connsiteX86" fmla="*/ 2673532 w 2867268"/>
              <a:gd name="connsiteY86" fmla="*/ 2756110 h 3734974"/>
              <a:gd name="connsiteX87" fmla="*/ 2577737 w 2867268"/>
              <a:gd name="connsiteY87" fmla="*/ 2747401 h 3734974"/>
              <a:gd name="connsiteX88" fmla="*/ 2534194 w 2867268"/>
              <a:gd name="connsiteY88" fmla="*/ 2721275 h 3734974"/>
              <a:gd name="connsiteX89" fmla="*/ 2481943 w 2867268"/>
              <a:gd name="connsiteY89" fmla="*/ 2677732 h 3734974"/>
              <a:gd name="connsiteX90" fmla="*/ 2333897 w 2867268"/>
              <a:gd name="connsiteY90" fmla="*/ 2686441 h 3734974"/>
              <a:gd name="connsiteX91" fmla="*/ 2299063 w 2867268"/>
              <a:gd name="connsiteY91" fmla="*/ 2738692 h 3734974"/>
              <a:gd name="connsiteX92" fmla="*/ 2281646 w 2867268"/>
              <a:gd name="connsiteY92" fmla="*/ 2799652 h 3734974"/>
              <a:gd name="connsiteX93" fmla="*/ 2264229 w 2867268"/>
              <a:gd name="connsiteY93" fmla="*/ 2825778 h 3734974"/>
              <a:gd name="connsiteX94" fmla="*/ 2272937 w 2867268"/>
              <a:gd name="connsiteY94" fmla="*/ 2991241 h 3734974"/>
              <a:gd name="connsiteX95" fmla="*/ 2281646 w 2867268"/>
              <a:gd name="connsiteY95" fmla="*/ 3017367 h 3734974"/>
              <a:gd name="connsiteX96" fmla="*/ 2307772 w 2867268"/>
              <a:gd name="connsiteY96" fmla="*/ 3034784 h 3734974"/>
              <a:gd name="connsiteX97" fmla="*/ 2351314 w 2867268"/>
              <a:gd name="connsiteY97" fmla="*/ 3121870 h 3734974"/>
              <a:gd name="connsiteX98" fmla="*/ 2368732 w 2867268"/>
              <a:gd name="connsiteY98" fmla="*/ 3147995 h 3734974"/>
              <a:gd name="connsiteX99" fmla="*/ 2386149 w 2867268"/>
              <a:gd name="connsiteY99" fmla="*/ 3174121 h 3734974"/>
              <a:gd name="connsiteX100" fmla="*/ 2394857 w 2867268"/>
              <a:gd name="connsiteY100" fmla="*/ 3200247 h 3734974"/>
              <a:gd name="connsiteX101" fmla="*/ 2412274 w 2867268"/>
              <a:gd name="connsiteY101" fmla="*/ 3226372 h 3734974"/>
              <a:gd name="connsiteX102" fmla="*/ 2420983 w 2867268"/>
              <a:gd name="connsiteY102" fmla="*/ 3269915 h 3734974"/>
              <a:gd name="connsiteX103" fmla="*/ 2438400 w 2867268"/>
              <a:gd name="connsiteY103" fmla="*/ 3322167 h 3734974"/>
              <a:gd name="connsiteX104" fmla="*/ 2447109 w 2867268"/>
              <a:gd name="connsiteY104" fmla="*/ 3348292 h 3734974"/>
              <a:gd name="connsiteX105" fmla="*/ 2438400 w 2867268"/>
              <a:gd name="connsiteY105" fmla="*/ 3487630 h 3734974"/>
              <a:gd name="connsiteX106" fmla="*/ 2420983 w 2867268"/>
              <a:gd name="connsiteY106" fmla="*/ 3513755 h 3734974"/>
              <a:gd name="connsiteX107" fmla="*/ 2394857 w 2867268"/>
              <a:gd name="connsiteY107" fmla="*/ 3566007 h 3734974"/>
              <a:gd name="connsiteX108" fmla="*/ 2386149 w 2867268"/>
              <a:gd name="connsiteY108" fmla="*/ 3592132 h 3734974"/>
              <a:gd name="connsiteX109" fmla="*/ 2377440 w 2867268"/>
              <a:gd name="connsiteY109" fmla="*/ 3626967 h 3734974"/>
              <a:gd name="connsiteX110" fmla="*/ 2360023 w 2867268"/>
              <a:gd name="connsiteY110" fmla="*/ 3661801 h 3734974"/>
              <a:gd name="connsiteX111" fmla="*/ 2342606 w 2867268"/>
              <a:gd name="connsiteY111" fmla="*/ 3687927 h 3734974"/>
              <a:gd name="connsiteX112" fmla="*/ 2316480 w 2867268"/>
              <a:gd name="connsiteY112" fmla="*/ 3705344 h 3734974"/>
              <a:gd name="connsiteX113" fmla="*/ 2299063 w 2867268"/>
              <a:gd name="connsiteY113" fmla="*/ 3731470 h 3734974"/>
              <a:gd name="connsiteX114" fmla="*/ 2177143 w 2867268"/>
              <a:gd name="connsiteY114" fmla="*/ 3705344 h 3734974"/>
              <a:gd name="connsiteX115" fmla="*/ 2151017 w 2867268"/>
              <a:gd name="connsiteY115" fmla="*/ 3679218 h 3734974"/>
              <a:gd name="connsiteX116" fmla="*/ 2133600 w 2867268"/>
              <a:gd name="connsiteY116" fmla="*/ 3653092 h 3734974"/>
              <a:gd name="connsiteX117" fmla="*/ 2081349 w 2867268"/>
              <a:gd name="connsiteY117" fmla="*/ 3600841 h 3734974"/>
              <a:gd name="connsiteX118" fmla="*/ 2055223 w 2867268"/>
              <a:gd name="connsiteY118" fmla="*/ 3574715 h 3734974"/>
              <a:gd name="connsiteX119" fmla="*/ 2029097 w 2867268"/>
              <a:gd name="connsiteY119" fmla="*/ 3548590 h 3734974"/>
              <a:gd name="connsiteX120" fmla="*/ 1994263 w 2867268"/>
              <a:gd name="connsiteY120" fmla="*/ 3505047 h 3734974"/>
              <a:gd name="connsiteX121" fmla="*/ 1985554 w 2867268"/>
              <a:gd name="connsiteY121" fmla="*/ 3478921 h 3734974"/>
              <a:gd name="connsiteX122" fmla="*/ 1968137 w 2867268"/>
              <a:gd name="connsiteY122" fmla="*/ 3452795 h 3734974"/>
              <a:gd name="connsiteX123" fmla="*/ 1959429 w 2867268"/>
              <a:gd name="connsiteY123" fmla="*/ 3426670 h 3734974"/>
              <a:gd name="connsiteX124" fmla="*/ 1924594 w 2867268"/>
              <a:gd name="connsiteY124" fmla="*/ 3383127 h 3734974"/>
              <a:gd name="connsiteX125" fmla="*/ 1915886 w 2867268"/>
              <a:gd name="connsiteY125" fmla="*/ 3357001 h 3734974"/>
              <a:gd name="connsiteX126" fmla="*/ 1889760 w 2867268"/>
              <a:gd name="connsiteY126" fmla="*/ 3339584 h 3734974"/>
              <a:gd name="connsiteX127" fmla="*/ 1706880 w 2867268"/>
              <a:gd name="connsiteY127" fmla="*/ 3330875 h 3734974"/>
              <a:gd name="connsiteX128" fmla="*/ 1541417 w 2867268"/>
              <a:gd name="connsiteY128" fmla="*/ 3322167 h 3734974"/>
              <a:gd name="connsiteX129" fmla="*/ 1515292 w 2867268"/>
              <a:gd name="connsiteY129" fmla="*/ 3339584 h 3734974"/>
              <a:gd name="connsiteX130" fmla="*/ 1506583 w 2867268"/>
              <a:gd name="connsiteY130" fmla="*/ 3365710 h 3734974"/>
              <a:gd name="connsiteX131" fmla="*/ 1480457 w 2867268"/>
              <a:gd name="connsiteY131" fmla="*/ 3391835 h 3734974"/>
              <a:gd name="connsiteX132" fmla="*/ 1393372 w 2867268"/>
              <a:gd name="connsiteY132" fmla="*/ 3383127 h 3734974"/>
              <a:gd name="connsiteX133" fmla="*/ 1349829 w 2867268"/>
              <a:gd name="connsiteY133" fmla="*/ 3348292 h 3734974"/>
              <a:gd name="connsiteX134" fmla="*/ 1323703 w 2867268"/>
              <a:gd name="connsiteY134" fmla="*/ 3339584 h 3734974"/>
              <a:gd name="connsiteX135" fmla="*/ 1271452 w 2867268"/>
              <a:gd name="connsiteY135" fmla="*/ 3304750 h 3734974"/>
              <a:gd name="connsiteX136" fmla="*/ 1245326 w 2867268"/>
              <a:gd name="connsiteY136" fmla="*/ 3287332 h 3734974"/>
              <a:gd name="connsiteX137" fmla="*/ 1184366 w 2867268"/>
              <a:gd name="connsiteY137" fmla="*/ 3261207 h 3734974"/>
              <a:gd name="connsiteX138" fmla="*/ 1114697 w 2867268"/>
              <a:gd name="connsiteY138" fmla="*/ 3243790 h 3734974"/>
              <a:gd name="connsiteX139" fmla="*/ 1079863 w 2867268"/>
              <a:gd name="connsiteY139" fmla="*/ 3296041 h 3734974"/>
              <a:gd name="connsiteX140" fmla="*/ 1001486 w 2867268"/>
              <a:gd name="connsiteY140" fmla="*/ 3339584 h 3734974"/>
              <a:gd name="connsiteX141" fmla="*/ 879566 w 2867268"/>
              <a:gd name="connsiteY141" fmla="*/ 3330875 h 3734974"/>
              <a:gd name="connsiteX142" fmla="*/ 862149 w 2867268"/>
              <a:gd name="connsiteY142" fmla="*/ 3304750 h 3734974"/>
              <a:gd name="connsiteX143" fmla="*/ 836023 w 2867268"/>
              <a:gd name="connsiteY143" fmla="*/ 3296041 h 3734974"/>
              <a:gd name="connsiteX144" fmla="*/ 801189 w 2867268"/>
              <a:gd name="connsiteY144" fmla="*/ 3252498 h 3734974"/>
              <a:gd name="connsiteX145" fmla="*/ 792480 w 2867268"/>
              <a:gd name="connsiteY145" fmla="*/ 3226372 h 3734974"/>
              <a:gd name="connsiteX146" fmla="*/ 687977 w 2867268"/>
              <a:gd name="connsiteY146" fmla="*/ 3174121 h 3734974"/>
              <a:gd name="connsiteX147" fmla="*/ 487680 w 2867268"/>
              <a:gd name="connsiteY147" fmla="*/ 3156704 h 3734974"/>
              <a:gd name="connsiteX148" fmla="*/ 461554 w 2867268"/>
              <a:gd name="connsiteY148" fmla="*/ 3130578 h 3734974"/>
              <a:gd name="connsiteX149" fmla="*/ 444137 w 2867268"/>
              <a:gd name="connsiteY149" fmla="*/ 3104452 h 3734974"/>
              <a:gd name="connsiteX150" fmla="*/ 418012 w 2867268"/>
              <a:gd name="connsiteY150" fmla="*/ 3087035 h 3734974"/>
              <a:gd name="connsiteX151" fmla="*/ 383177 w 2867268"/>
              <a:gd name="connsiteY151" fmla="*/ 3043492 h 3734974"/>
              <a:gd name="connsiteX152" fmla="*/ 330926 w 2867268"/>
              <a:gd name="connsiteY152" fmla="*/ 3026075 h 3734974"/>
              <a:gd name="connsiteX153" fmla="*/ 304800 w 2867268"/>
              <a:gd name="connsiteY153" fmla="*/ 3017367 h 3734974"/>
              <a:gd name="connsiteX154" fmla="*/ 269966 w 2867268"/>
              <a:gd name="connsiteY154" fmla="*/ 2965115 h 3734974"/>
              <a:gd name="connsiteX155" fmla="*/ 243840 w 2867268"/>
              <a:gd name="connsiteY155" fmla="*/ 2912864 h 3734974"/>
              <a:gd name="connsiteX156" fmla="*/ 209006 w 2867268"/>
              <a:gd name="connsiteY156" fmla="*/ 2860612 h 3734974"/>
              <a:gd name="connsiteX157" fmla="*/ 200297 w 2867268"/>
              <a:gd name="connsiteY157" fmla="*/ 2790944 h 3734974"/>
              <a:gd name="connsiteX158" fmla="*/ 165463 w 2867268"/>
              <a:gd name="connsiteY158" fmla="*/ 2669024 h 3734974"/>
              <a:gd name="connsiteX159" fmla="*/ 130629 w 2867268"/>
              <a:gd name="connsiteY159" fmla="*/ 2695150 h 3734974"/>
              <a:gd name="connsiteX160" fmla="*/ 0 w 2867268"/>
              <a:gd name="connsiteY160" fmla="*/ 2695150 h 3734974"/>
              <a:gd name="connsiteX161" fmla="*/ 8709 w 2867268"/>
              <a:gd name="connsiteY161" fmla="*/ 2651607 h 3734974"/>
              <a:gd name="connsiteX162" fmla="*/ 17417 w 2867268"/>
              <a:gd name="connsiteY162" fmla="*/ 2625481 h 3734974"/>
              <a:gd name="connsiteX163" fmla="*/ 43543 w 2867268"/>
              <a:gd name="connsiteY163" fmla="*/ 2442601 h 3734974"/>
              <a:gd name="connsiteX164" fmla="*/ 52252 w 2867268"/>
              <a:gd name="connsiteY164" fmla="*/ 2190052 h 3734974"/>
              <a:gd name="connsiteX165" fmla="*/ 60960 w 2867268"/>
              <a:gd name="connsiteY165" fmla="*/ 2163927 h 3734974"/>
              <a:gd name="connsiteX166" fmla="*/ 87086 w 2867268"/>
              <a:gd name="connsiteY166" fmla="*/ 2076841 h 3734974"/>
              <a:gd name="connsiteX167" fmla="*/ 95794 w 2867268"/>
              <a:gd name="connsiteY167" fmla="*/ 2050715 h 3734974"/>
              <a:gd name="connsiteX168" fmla="*/ 104503 w 2867268"/>
              <a:gd name="connsiteY168" fmla="*/ 1911378 h 3734974"/>
              <a:gd name="connsiteX169" fmla="*/ 113212 w 2867268"/>
              <a:gd name="connsiteY169" fmla="*/ 1885252 h 3734974"/>
              <a:gd name="connsiteX170" fmla="*/ 148046 w 2867268"/>
              <a:gd name="connsiteY170" fmla="*/ 1833001 h 3734974"/>
              <a:gd name="connsiteX171" fmla="*/ 174172 w 2867268"/>
              <a:gd name="connsiteY171" fmla="*/ 1815584 h 3734974"/>
              <a:gd name="connsiteX172" fmla="*/ 191589 w 2867268"/>
              <a:gd name="connsiteY172" fmla="*/ 1597870 h 3734974"/>
              <a:gd name="connsiteX173" fmla="*/ 243840 w 2867268"/>
              <a:gd name="connsiteY173" fmla="*/ 1554327 h 3734974"/>
              <a:gd name="connsiteX0" fmla="*/ 243840 w 2865141"/>
              <a:gd name="connsiteY0" fmla="*/ 1554327 h 3734974"/>
              <a:gd name="connsiteX1" fmla="*/ 243840 w 2865141"/>
              <a:gd name="connsiteY1" fmla="*/ 1554327 h 3734974"/>
              <a:gd name="connsiteX2" fmla="*/ 487680 w 2865141"/>
              <a:gd name="connsiteY2" fmla="*/ 1536910 h 3734974"/>
              <a:gd name="connsiteX3" fmla="*/ 513806 w 2865141"/>
              <a:gd name="connsiteY3" fmla="*/ 1519492 h 3734974"/>
              <a:gd name="connsiteX4" fmla="*/ 531223 w 2865141"/>
              <a:gd name="connsiteY4" fmla="*/ 1493367 h 3734974"/>
              <a:gd name="connsiteX5" fmla="*/ 539932 w 2865141"/>
              <a:gd name="connsiteY5" fmla="*/ 1240818 h 3734974"/>
              <a:gd name="connsiteX6" fmla="*/ 574766 w 2865141"/>
              <a:gd name="connsiteY6" fmla="*/ 1188567 h 3734974"/>
              <a:gd name="connsiteX7" fmla="*/ 600892 w 2865141"/>
              <a:gd name="connsiteY7" fmla="*/ 1171150 h 3734974"/>
              <a:gd name="connsiteX8" fmla="*/ 627017 w 2865141"/>
              <a:gd name="connsiteY8" fmla="*/ 1162441 h 3734974"/>
              <a:gd name="connsiteX9" fmla="*/ 940526 w 2865141"/>
              <a:gd name="connsiteY9" fmla="*/ 1171150 h 3734974"/>
              <a:gd name="connsiteX10" fmla="*/ 966652 w 2865141"/>
              <a:gd name="connsiteY10" fmla="*/ 1188567 h 3734974"/>
              <a:gd name="connsiteX11" fmla="*/ 1079863 w 2865141"/>
              <a:gd name="connsiteY11" fmla="*/ 1179858 h 3734974"/>
              <a:gd name="connsiteX12" fmla="*/ 1097280 w 2865141"/>
              <a:gd name="connsiteY12" fmla="*/ 1153732 h 3734974"/>
              <a:gd name="connsiteX13" fmla="*/ 1105989 w 2865141"/>
              <a:gd name="connsiteY13" fmla="*/ 1110190 h 3734974"/>
              <a:gd name="connsiteX14" fmla="*/ 1114697 w 2865141"/>
              <a:gd name="connsiteY14" fmla="*/ 936018 h 3734974"/>
              <a:gd name="connsiteX15" fmla="*/ 1123406 w 2865141"/>
              <a:gd name="connsiteY15" fmla="*/ 909892 h 3734974"/>
              <a:gd name="connsiteX16" fmla="*/ 1175657 w 2865141"/>
              <a:gd name="connsiteY16" fmla="*/ 875058 h 3734974"/>
              <a:gd name="connsiteX17" fmla="*/ 1280160 w 2865141"/>
              <a:gd name="connsiteY17" fmla="*/ 840224 h 3734974"/>
              <a:gd name="connsiteX18" fmla="*/ 1323703 w 2865141"/>
              <a:gd name="connsiteY18" fmla="*/ 787972 h 3734974"/>
              <a:gd name="connsiteX19" fmla="*/ 1349829 w 2865141"/>
              <a:gd name="connsiteY19" fmla="*/ 770555 h 3734974"/>
              <a:gd name="connsiteX20" fmla="*/ 1358537 w 2865141"/>
              <a:gd name="connsiteY20" fmla="*/ 744430 h 3734974"/>
              <a:gd name="connsiteX21" fmla="*/ 1393372 w 2865141"/>
              <a:gd name="connsiteY21" fmla="*/ 735721 h 3734974"/>
              <a:gd name="connsiteX22" fmla="*/ 1419497 w 2865141"/>
              <a:gd name="connsiteY22" fmla="*/ 718304 h 3734974"/>
              <a:gd name="connsiteX23" fmla="*/ 1445623 w 2865141"/>
              <a:gd name="connsiteY23" fmla="*/ 709595 h 3734974"/>
              <a:gd name="connsiteX24" fmla="*/ 1489166 w 2865141"/>
              <a:gd name="connsiteY24" fmla="*/ 631218 h 3734974"/>
              <a:gd name="connsiteX25" fmla="*/ 1497874 w 2865141"/>
              <a:gd name="connsiteY25" fmla="*/ 605092 h 3734974"/>
              <a:gd name="connsiteX26" fmla="*/ 1489166 w 2865141"/>
              <a:gd name="connsiteY26" fmla="*/ 265458 h 3734974"/>
              <a:gd name="connsiteX27" fmla="*/ 1463040 w 2865141"/>
              <a:gd name="connsiteY27" fmla="*/ 248041 h 3734974"/>
              <a:gd name="connsiteX28" fmla="*/ 1436914 w 2865141"/>
              <a:gd name="connsiteY28" fmla="*/ 204498 h 3734974"/>
              <a:gd name="connsiteX29" fmla="*/ 1680754 w 2865141"/>
              <a:gd name="connsiteY29" fmla="*/ 178372 h 3734974"/>
              <a:gd name="connsiteX30" fmla="*/ 1767840 w 2865141"/>
              <a:gd name="connsiteY30" fmla="*/ 169664 h 3734974"/>
              <a:gd name="connsiteX31" fmla="*/ 1802674 w 2865141"/>
              <a:gd name="connsiteY31" fmla="*/ 160955 h 3734974"/>
              <a:gd name="connsiteX32" fmla="*/ 1837509 w 2865141"/>
              <a:gd name="connsiteY32" fmla="*/ 117412 h 3734974"/>
              <a:gd name="connsiteX33" fmla="*/ 1924594 w 2865141"/>
              <a:gd name="connsiteY33" fmla="*/ 108704 h 3734974"/>
              <a:gd name="connsiteX34" fmla="*/ 1950720 w 2865141"/>
              <a:gd name="connsiteY34" fmla="*/ 99995 h 3734974"/>
              <a:gd name="connsiteX35" fmla="*/ 1985554 w 2865141"/>
              <a:gd name="connsiteY35" fmla="*/ 91287 h 3734974"/>
              <a:gd name="connsiteX36" fmla="*/ 2037806 w 2865141"/>
              <a:gd name="connsiteY36" fmla="*/ 73870 h 3734974"/>
              <a:gd name="connsiteX37" fmla="*/ 2063932 w 2865141"/>
              <a:gd name="connsiteY37" fmla="*/ 56452 h 3734974"/>
              <a:gd name="connsiteX38" fmla="*/ 2081349 w 2865141"/>
              <a:gd name="connsiteY38" fmla="*/ 30327 h 3734974"/>
              <a:gd name="connsiteX39" fmla="*/ 2107474 w 2865141"/>
              <a:gd name="connsiteY39" fmla="*/ 21618 h 3734974"/>
              <a:gd name="connsiteX40" fmla="*/ 2124892 w 2865141"/>
              <a:gd name="connsiteY40" fmla="*/ 4201 h 3734974"/>
              <a:gd name="connsiteX41" fmla="*/ 2272937 w 2865141"/>
              <a:gd name="connsiteY41" fmla="*/ 30327 h 3734974"/>
              <a:gd name="connsiteX42" fmla="*/ 2290354 w 2865141"/>
              <a:gd name="connsiteY42" fmla="*/ 56452 h 3734974"/>
              <a:gd name="connsiteX43" fmla="*/ 2299063 w 2865141"/>
              <a:gd name="connsiteY43" fmla="*/ 82578 h 3734974"/>
              <a:gd name="connsiteX44" fmla="*/ 2325189 w 2865141"/>
              <a:gd name="connsiteY44" fmla="*/ 108704 h 3734974"/>
              <a:gd name="connsiteX45" fmla="*/ 2342606 w 2865141"/>
              <a:gd name="connsiteY45" fmla="*/ 134830 h 3734974"/>
              <a:gd name="connsiteX46" fmla="*/ 2351314 w 2865141"/>
              <a:gd name="connsiteY46" fmla="*/ 178372 h 3734974"/>
              <a:gd name="connsiteX47" fmla="*/ 2386149 w 2865141"/>
              <a:gd name="connsiteY47" fmla="*/ 430921 h 3734974"/>
              <a:gd name="connsiteX48" fmla="*/ 2508069 w 2865141"/>
              <a:gd name="connsiteY48" fmla="*/ 439630 h 3734974"/>
              <a:gd name="connsiteX49" fmla="*/ 2525486 w 2865141"/>
              <a:gd name="connsiteY49" fmla="*/ 465755 h 3734974"/>
              <a:gd name="connsiteX50" fmla="*/ 2534194 w 2865141"/>
              <a:gd name="connsiteY50" fmla="*/ 683470 h 3734974"/>
              <a:gd name="connsiteX51" fmla="*/ 2551612 w 2865141"/>
              <a:gd name="connsiteY51" fmla="*/ 709595 h 3734974"/>
              <a:gd name="connsiteX52" fmla="*/ 2586446 w 2865141"/>
              <a:gd name="connsiteY52" fmla="*/ 753138 h 3734974"/>
              <a:gd name="connsiteX53" fmla="*/ 2595154 w 2865141"/>
              <a:gd name="connsiteY53" fmla="*/ 779264 h 3734974"/>
              <a:gd name="connsiteX54" fmla="*/ 2612572 w 2865141"/>
              <a:gd name="connsiteY54" fmla="*/ 814098 h 3734974"/>
              <a:gd name="connsiteX55" fmla="*/ 2621280 w 2865141"/>
              <a:gd name="connsiteY55" fmla="*/ 840224 h 3734974"/>
              <a:gd name="connsiteX56" fmla="*/ 2629989 w 2865141"/>
              <a:gd name="connsiteY56" fmla="*/ 892475 h 3734974"/>
              <a:gd name="connsiteX57" fmla="*/ 2769326 w 2865141"/>
              <a:gd name="connsiteY57" fmla="*/ 814098 h 3734974"/>
              <a:gd name="connsiteX58" fmla="*/ 2865120 w 2865141"/>
              <a:gd name="connsiteY58" fmla="*/ 883767 h 3734974"/>
              <a:gd name="connsiteX59" fmla="*/ 2778034 w 2865141"/>
              <a:gd name="connsiteY59" fmla="*/ 979561 h 3734974"/>
              <a:gd name="connsiteX60" fmla="*/ 2760617 w 2865141"/>
              <a:gd name="connsiteY60" fmla="*/ 1031812 h 3734974"/>
              <a:gd name="connsiteX61" fmla="*/ 2725783 w 2865141"/>
              <a:gd name="connsiteY61" fmla="*/ 1075355 h 3734974"/>
              <a:gd name="connsiteX62" fmla="*/ 2717074 w 2865141"/>
              <a:gd name="connsiteY62" fmla="*/ 1101481 h 3734974"/>
              <a:gd name="connsiteX63" fmla="*/ 2708366 w 2865141"/>
              <a:gd name="connsiteY63" fmla="*/ 1153732 h 3734974"/>
              <a:gd name="connsiteX64" fmla="*/ 2699657 w 2865141"/>
              <a:gd name="connsiteY64" fmla="*/ 1179858 h 3734974"/>
              <a:gd name="connsiteX65" fmla="*/ 2690949 w 2865141"/>
              <a:gd name="connsiteY65" fmla="*/ 1214692 h 3734974"/>
              <a:gd name="connsiteX66" fmla="*/ 2673532 w 2865141"/>
              <a:gd name="connsiteY66" fmla="*/ 1266944 h 3734974"/>
              <a:gd name="connsiteX67" fmla="*/ 2647406 w 2865141"/>
              <a:gd name="connsiteY67" fmla="*/ 1554327 h 3734974"/>
              <a:gd name="connsiteX68" fmla="*/ 2621280 w 2865141"/>
              <a:gd name="connsiteY68" fmla="*/ 1580452 h 3734974"/>
              <a:gd name="connsiteX69" fmla="*/ 2612572 w 2865141"/>
              <a:gd name="connsiteY69" fmla="*/ 1606578 h 3734974"/>
              <a:gd name="connsiteX70" fmla="*/ 2595154 w 2865141"/>
              <a:gd name="connsiteY70" fmla="*/ 1632704 h 3734974"/>
              <a:gd name="connsiteX71" fmla="*/ 2586446 w 2865141"/>
              <a:gd name="connsiteY71" fmla="*/ 1667538 h 3734974"/>
              <a:gd name="connsiteX72" fmla="*/ 2569029 w 2865141"/>
              <a:gd name="connsiteY72" fmla="*/ 1719790 h 3734974"/>
              <a:gd name="connsiteX73" fmla="*/ 2560320 w 2865141"/>
              <a:gd name="connsiteY73" fmla="*/ 1824292 h 3734974"/>
              <a:gd name="connsiteX74" fmla="*/ 2542903 w 2865141"/>
              <a:gd name="connsiteY74" fmla="*/ 1841710 h 3734974"/>
              <a:gd name="connsiteX75" fmla="*/ 2508069 w 2865141"/>
              <a:gd name="connsiteY75" fmla="*/ 1920087 h 3734974"/>
              <a:gd name="connsiteX76" fmla="*/ 2508069 w 2865141"/>
              <a:gd name="connsiteY76" fmla="*/ 2111675 h 3734974"/>
              <a:gd name="connsiteX77" fmla="*/ 2542903 w 2865141"/>
              <a:gd name="connsiteY77" fmla="*/ 2172635 h 3734974"/>
              <a:gd name="connsiteX78" fmla="*/ 2577737 w 2865141"/>
              <a:gd name="connsiteY78" fmla="*/ 2277138 h 3734974"/>
              <a:gd name="connsiteX79" fmla="*/ 2612572 w 2865141"/>
              <a:gd name="connsiteY79" fmla="*/ 2285847 h 3734974"/>
              <a:gd name="connsiteX80" fmla="*/ 2638697 w 2865141"/>
              <a:gd name="connsiteY80" fmla="*/ 2303264 h 3734974"/>
              <a:gd name="connsiteX81" fmla="*/ 2690949 w 2865141"/>
              <a:gd name="connsiteY81" fmla="*/ 2372932 h 3734974"/>
              <a:gd name="connsiteX82" fmla="*/ 2699657 w 2865141"/>
              <a:gd name="connsiteY82" fmla="*/ 2425184 h 3734974"/>
              <a:gd name="connsiteX83" fmla="*/ 2725783 w 2865141"/>
              <a:gd name="connsiteY83" fmla="*/ 2486144 h 3734974"/>
              <a:gd name="connsiteX84" fmla="*/ 2725783 w 2865141"/>
              <a:gd name="connsiteY84" fmla="*/ 2721275 h 3734974"/>
              <a:gd name="connsiteX85" fmla="*/ 2708366 w 2865141"/>
              <a:gd name="connsiteY85" fmla="*/ 2747401 h 3734974"/>
              <a:gd name="connsiteX86" fmla="*/ 2673532 w 2865141"/>
              <a:gd name="connsiteY86" fmla="*/ 2756110 h 3734974"/>
              <a:gd name="connsiteX87" fmla="*/ 2577737 w 2865141"/>
              <a:gd name="connsiteY87" fmla="*/ 2747401 h 3734974"/>
              <a:gd name="connsiteX88" fmla="*/ 2534194 w 2865141"/>
              <a:gd name="connsiteY88" fmla="*/ 2721275 h 3734974"/>
              <a:gd name="connsiteX89" fmla="*/ 2481943 w 2865141"/>
              <a:gd name="connsiteY89" fmla="*/ 2677732 h 3734974"/>
              <a:gd name="connsiteX90" fmla="*/ 2333897 w 2865141"/>
              <a:gd name="connsiteY90" fmla="*/ 2686441 h 3734974"/>
              <a:gd name="connsiteX91" fmla="*/ 2299063 w 2865141"/>
              <a:gd name="connsiteY91" fmla="*/ 2738692 h 3734974"/>
              <a:gd name="connsiteX92" fmla="*/ 2281646 w 2865141"/>
              <a:gd name="connsiteY92" fmla="*/ 2799652 h 3734974"/>
              <a:gd name="connsiteX93" fmla="*/ 2264229 w 2865141"/>
              <a:gd name="connsiteY93" fmla="*/ 2825778 h 3734974"/>
              <a:gd name="connsiteX94" fmla="*/ 2272937 w 2865141"/>
              <a:gd name="connsiteY94" fmla="*/ 2991241 h 3734974"/>
              <a:gd name="connsiteX95" fmla="*/ 2281646 w 2865141"/>
              <a:gd name="connsiteY95" fmla="*/ 3017367 h 3734974"/>
              <a:gd name="connsiteX96" fmla="*/ 2307772 w 2865141"/>
              <a:gd name="connsiteY96" fmla="*/ 3034784 h 3734974"/>
              <a:gd name="connsiteX97" fmla="*/ 2351314 w 2865141"/>
              <a:gd name="connsiteY97" fmla="*/ 3121870 h 3734974"/>
              <a:gd name="connsiteX98" fmla="*/ 2368732 w 2865141"/>
              <a:gd name="connsiteY98" fmla="*/ 3147995 h 3734974"/>
              <a:gd name="connsiteX99" fmla="*/ 2386149 w 2865141"/>
              <a:gd name="connsiteY99" fmla="*/ 3174121 h 3734974"/>
              <a:gd name="connsiteX100" fmla="*/ 2394857 w 2865141"/>
              <a:gd name="connsiteY100" fmla="*/ 3200247 h 3734974"/>
              <a:gd name="connsiteX101" fmla="*/ 2412274 w 2865141"/>
              <a:gd name="connsiteY101" fmla="*/ 3226372 h 3734974"/>
              <a:gd name="connsiteX102" fmla="*/ 2420983 w 2865141"/>
              <a:gd name="connsiteY102" fmla="*/ 3269915 h 3734974"/>
              <a:gd name="connsiteX103" fmla="*/ 2438400 w 2865141"/>
              <a:gd name="connsiteY103" fmla="*/ 3322167 h 3734974"/>
              <a:gd name="connsiteX104" fmla="*/ 2447109 w 2865141"/>
              <a:gd name="connsiteY104" fmla="*/ 3348292 h 3734974"/>
              <a:gd name="connsiteX105" fmla="*/ 2438400 w 2865141"/>
              <a:gd name="connsiteY105" fmla="*/ 3487630 h 3734974"/>
              <a:gd name="connsiteX106" fmla="*/ 2420983 w 2865141"/>
              <a:gd name="connsiteY106" fmla="*/ 3513755 h 3734974"/>
              <a:gd name="connsiteX107" fmla="*/ 2394857 w 2865141"/>
              <a:gd name="connsiteY107" fmla="*/ 3566007 h 3734974"/>
              <a:gd name="connsiteX108" fmla="*/ 2386149 w 2865141"/>
              <a:gd name="connsiteY108" fmla="*/ 3592132 h 3734974"/>
              <a:gd name="connsiteX109" fmla="*/ 2377440 w 2865141"/>
              <a:gd name="connsiteY109" fmla="*/ 3626967 h 3734974"/>
              <a:gd name="connsiteX110" fmla="*/ 2360023 w 2865141"/>
              <a:gd name="connsiteY110" fmla="*/ 3661801 h 3734974"/>
              <a:gd name="connsiteX111" fmla="*/ 2342606 w 2865141"/>
              <a:gd name="connsiteY111" fmla="*/ 3687927 h 3734974"/>
              <a:gd name="connsiteX112" fmla="*/ 2316480 w 2865141"/>
              <a:gd name="connsiteY112" fmla="*/ 3705344 h 3734974"/>
              <a:gd name="connsiteX113" fmla="*/ 2299063 w 2865141"/>
              <a:gd name="connsiteY113" fmla="*/ 3731470 h 3734974"/>
              <a:gd name="connsiteX114" fmla="*/ 2177143 w 2865141"/>
              <a:gd name="connsiteY114" fmla="*/ 3705344 h 3734974"/>
              <a:gd name="connsiteX115" fmla="*/ 2151017 w 2865141"/>
              <a:gd name="connsiteY115" fmla="*/ 3679218 h 3734974"/>
              <a:gd name="connsiteX116" fmla="*/ 2133600 w 2865141"/>
              <a:gd name="connsiteY116" fmla="*/ 3653092 h 3734974"/>
              <a:gd name="connsiteX117" fmla="*/ 2081349 w 2865141"/>
              <a:gd name="connsiteY117" fmla="*/ 3600841 h 3734974"/>
              <a:gd name="connsiteX118" fmla="*/ 2055223 w 2865141"/>
              <a:gd name="connsiteY118" fmla="*/ 3574715 h 3734974"/>
              <a:gd name="connsiteX119" fmla="*/ 2029097 w 2865141"/>
              <a:gd name="connsiteY119" fmla="*/ 3548590 h 3734974"/>
              <a:gd name="connsiteX120" fmla="*/ 1994263 w 2865141"/>
              <a:gd name="connsiteY120" fmla="*/ 3505047 h 3734974"/>
              <a:gd name="connsiteX121" fmla="*/ 1985554 w 2865141"/>
              <a:gd name="connsiteY121" fmla="*/ 3478921 h 3734974"/>
              <a:gd name="connsiteX122" fmla="*/ 1968137 w 2865141"/>
              <a:gd name="connsiteY122" fmla="*/ 3452795 h 3734974"/>
              <a:gd name="connsiteX123" fmla="*/ 1959429 w 2865141"/>
              <a:gd name="connsiteY123" fmla="*/ 3426670 h 3734974"/>
              <a:gd name="connsiteX124" fmla="*/ 1924594 w 2865141"/>
              <a:gd name="connsiteY124" fmla="*/ 3383127 h 3734974"/>
              <a:gd name="connsiteX125" fmla="*/ 1915886 w 2865141"/>
              <a:gd name="connsiteY125" fmla="*/ 3357001 h 3734974"/>
              <a:gd name="connsiteX126" fmla="*/ 1889760 w 2865141"/>
              <a:gd name="connsiteY126" fmla="*/ 3339584 h 3734974"/>
              <a:gd name="connsiteX127" fmla="*/ 1706880 w 2865141"/>
              <a:gd name="connsiteY127" fmla="*/ 3330875 h 3734974"/>
              <a:gd name="connsiteX128" fmla="*/ 1541417 w 2865141"/>
              <a:gd name="connsiteY128" fmla="*/ 3322167 h 3734974"/>
              <a:gd name="connsiteX129" fmla="*/ 1515292 w 2865141"/>
              <a:gd name="connsiteY129" fmla="*/ 3339584 h 3734974"/>
              <a:gd name="connsiteX130" fmla="*/ 1506583 w 2865141"/>
              <a:gd name="connsiteY130" fmla="*/ 3365710 h 3734974"/>
              <a:gd name="connsiteX131" fmla="*/ 1480457 w 2865141"/>
              <a:gd name="connsiteY131" fmla="*/ 3391835 h 3734974"/>
              <a:gd name="connsiteX132" fmla="*/ 1393372 w 2865141"/>
              <a:gd name="connsiteY132" fmla="*/ 3383127 h 3734974"/>
              <a:gd name="connsiteX133" fmla="*/ 1349829 w 2865141"/>
              <a:gd name="connsiteY133" fmla="*/ 3348292 h 3734974"/>
              <a:gd name="connsiteX134" fmla="*/ 1323703 w 2865141"/>
              <a:gd name="connsiteY134" fmla="*/ 3339584 h 3734974"/>
              <a:gd name="connsiteX135" fmla="*/ 1271452 w 2865141"/>
              <a:gd name="connsiteY135" fmla="*/ 3304750 h 3734974"/>
              <a:gd name="connsiteX136" fmla="*/ 1245326 w 2865141"/>
              <a:gd name="connsiteY136" fmla="*/ 3287332 h 3734974"/>
              <a:gd name="connsiteX137" fmla="*/ 1184366 w 2865141"/>
              <a:gd name="connsiteY137" fmla="*/ 3261207 h 3734974"/>
              <a:gd name="connsiteX138" fmla="*/ 1114697 w 2865141"/>
              <a:gd name="connsiteY138" fmla="*/ 3243790 h 3734974"/>
              <a:gd name="connsiteX139" fmla="*/ 1079863 w 2865141"/>
              <a:gd name="connsiteY139" fmla="*/ 3296041 h 3734974"/>
              <a:gd name="connsiteX140" fmla="*/ 1001486 w 2865141"/>
              <a:gd name="connsiteY140" fmla="*/ 3339584 h 3734974"/>
              <a:gd name="connsiteX141" fmla="*/ 879566 w 2865141"/>
              <a:gd name="connsiteY141" fmla="*/ 3330875 h 3734974"/>
              <a:gd name="connsiteX142" fmla="*/ 862149 w 2865141"/>
              <a:gd name="connsiteY142" fmla="*/ 3304750 h 3734974"/>
              <a:gd name="connsiteX143" fmla="*/ 836023 w 2865141"/>
              <a:gd name="connsiteY143" fmla="*/ 3296041 h 3734974"/>
              <a:gd name="connsiteX144" fmla="*/ 801189 w 2865141"/>
              <a:gd name="connsiteY144" fmla="*/ 3252498 h 3734974"/>
              <a:gd name="connsiteX145" fmla="*/ 792480 w 2865141"/>
              <a:gd name="connsiteY145" fmla="*/ 3226372 h 3734974"/>
              <a:gd name="connsiteX146" fmla="*/ 687977 w 2865141"/>
              <a:gd name="connsiteY146" fmla="*/ 3174121 h 3734974"/>
              <a:gd name="connsiteX147" fmla="*/ 487680 w 2865141"/>
              <a:gd name="connsiteY147" fmla="*/ 3156704 h 3734974"/>
              <a:gd name="connsiteX148" fmla="*/ 461554 w 2865141"/>
              <a:gd name="connsiteY148" fmla="*/ 3130578 h 3734974"/>
              <a:gd name="connsiteX149" fmla="*/ 444137 w 2865141"/>
              <a:gd name="connsiteY149" fmla="*/ 3104452 h 3734974"/>
              <a:gd name="connsiteX150" fmla="*/ 418012 w 2865141"/>
              <a:gd name="connsiteY150" fmla="*/ 3087035 h 3734974"/>
              <a:gd name="connsiteX151" fmla="*/ 383177 w 2865141"/>
              <a:gd name="connsiteY151" fmla="*/ 3043492 h 3734974"/>
              <a:gd name="connsiteX152" fmla="*/ 330926 w 2865141"/>
              <a:gd name="connsiteY152" fmla="*/ 3026075 h 3734974"/>
              <a:gd name="connsiteX153" fmla="*/ 304800 w 2865141"/>
              <a:gd name="connsiteY153" fmla="*/ 3017367 h 3734974"/>
              <a:gd name="connsiteX154" fmla="*/ 269966 w 2865141"/>
              <a:gd name="connsiteY154" fmla="*/ 2965115 h 3734974"/>
              <a:gd name="connsiteX155" fmla="*/ 243840 w 2865141"/>
              <a:gd name="connsiteY155" fmla="*/ 2912864 h 3734974"/>
              <a:gd name="connsiteX156" fmla="*/ 209006 w 2865141"/>
              <a:gd name="connsiteY156" fmla="*/ 2860612 h 3734974"/>
              <a:gd name="connsiteX157" fmla="*/ 200297 w 2865141"/>
              <a:gd name="connsiteY157" fmla="*/ 2790944 h 3734974"/>
              <a:gd name="connsiteX158" fmla="*/ 165463 w 2865141"/>
              <a:gd name="connsiteY158" fmla="*/ 2669024 h 3734974"/>
              <a:gd name="connsiteX159" fmla="*/ 130629 w 2865141"/>
              <a:gd name="connsiteY159" fmla="*/ 2695150 h 3734974"/>
              <a:gd name="connsiteX160" fmla="*/ 0 w 2865141"/>
              <a:gd name="connsiteY160" fmla="*/ 2695150 h 3734974"/>
              <a:gd name="connsiteX161" fmla="*/ 8709 w 2865141"/>
              <a:gd name="connsiteY161" fmla="*/ 2651607 h 3734974"/>
              <a:gd name="connsiteX162" fmla="*/ 17417 w 2865141"/>
              <a:gd name="connsiteY162" fmla="*/ 2625481 h 3734974"/>
              <a:gd name="connsiteX163" fmla="*/ 43543 w 2865141"/>
              <a:gd name="connsiteY163" fmla="*/ 2442601 h 3734974"/>
              <a:gd name="connsiteX164" fmla="*/ 52252 w 2865141"/>
              <a:gd name="connsiteY164" fmla="*/ 2190052 h 3734974"/>
              <a:gd name="connsiteX165" fmla="*/ 60960 w 2865141"/>
              <a:gd name="connsiteY165" fmla="*/ 2163927 h 3734974"/>
              <a:gd name="connsiteX166" fmla="*/ 87086 w 2865141"/>
              <a:gd name="connsiteY166" fmla="*/ 2076841 h 3734974"/>
              <a:gd name="connsiteX167" fmla="*/ 95794 w 2865141"/>
              <a:gd name="connsiteY167" fmla="*/ 2050715 h 3734974"/>
              <a:gd name="connsiteX168" fmla="*/ 104503 w 2865141"/>
              <a:gd name="connsiteY168" fmla="*/ 1911378 h 3734974"/>
              <a:gd name="connsiteX169" fmla="*/ 113212 w 2865141"/>
              <a:gd name="connsiteY169" fmla="*/ 1885252 h 3734974"/>
              <a:gd name="connsiteX170" fmla="*/ 148046 w 2865141"/>
              <a:gd name="connsiteY170" fmla="*/ 1833001 h 3734974"/>
              <a:gd name="connsiteX171" fmla="*/ 174172 w 2865141"/>
              <a:gd name="connsiteY171" fmla="*/ 1815584 h 3734974"/>
              <a:gd name="connsiteX172" fmla="*/ 191589 w 2865141"/>
              <a:gd name="connsiteY172" fmla="*/ 1597870 h 3734974"/>
              <a:gd name="connsiteX173" fmla="*/ 243840 w 2865141"/>
              <a:gd name="connsiteY173" fmla="*/ 1554327 h 3734974"/>
              <a:gd name="connsiteX0" fmla="*/ 243840 w 2865141"/>
              <a:gd name="connsiteY0" fmla="*/ 1554327 h 3734974"/>
              <a:gd name="connsiteX1" fmla="*/ 243840 w 2865141"/>
              <a:gd name="connsiteY1" fmla="*/ 1554327 h 3734974"/>
              <a:gd name="connsiteX2" fmla="*/ 487680 w 2865141"/>
              <a:gd name="connsiteY2" fmla="*/ 1536910 h 3734974"/>
              <a:gd name="connsiteX3" fmla="*/ 513806 w 2865141"/>
              <a:gd name="connsiteY3" fmla="*/ 1519492 h 3734974"/>
              <a:gd name="connsiteX4" fmla="*/ 531223 w 2865141"/>
              <a:gd name="connsiteY4" fmla="*/ 1493367 h 3734974"/>
              <a:gd name="connsiteX5" fmla="*/ 539932 w 2865141"/>
              <a:gd name="connsiteY5" fmla="*/ 1240818 h 3734974"/>
              <a:gd name="connsiteX6" fmla="*/ 574766 w 2865141"/>
              <a:gd name="connsiteY6" fmla="*/ 1188567 h 3734974"/>
              <a:gd name="connsiteX7" fmla="*/ 600892 w 2865141"/>
              <a:gd name="connsiteY7" fmla="*/ 1171150 h 3734974"/>
              <a:gd name="connsiteX8" fmla="*/ 627017 w 2865141"/>
              <a:gd name="connsiteY8" fmla="*/ 1162441 h 3734974"/>
              <a:gd name="connsiteX9" fmla="*/ 940526 w 2865141"/>
              <a:gd name="connsiteY9" fmla="*/ 1171150 h 3734974"/>
              <a:gd name="connsiteX10" fmla="*/ 966652 w 2865141"/>
              <a:gd name="connsiteY10" fmla="*/ 1188567 h 3734974"/>
              <a:gd name="connsiteX11" fmla="*/ 1079863 w 2865141"/>
              <a:gd name="connsiteY11" fmla="*/ 1179858 h 3734974"/>
              <a:gd name="connsiteX12" fmla="*/ 1097280 w 2865141"/>
              <a:gd name="connsiteY12" fmla="*/ 1153732 h 3734974"/>
              <a:gd name="connsiteX13" fmla="*/ 1105989 w 2865141"/>
              <a:gd name="connsiteY13" fmla="*/ 1110190 h 3734974"/>
              <a:gd name="connsiteX14" fmla="*/ 1114697 w 2865141"/>
              <a:gd name="connsiteY14" fmla="*/ 936018 h 3734974"/>
              <a:gd name="connsiteX15" fmla="*/ 1123406 w 2865141"/>
              <a:gd name="connsiteY15" fmla="*/ 909892 h 3734974"/>
              <a:gd name="connsiteX16" fmla="*/ 1175657 w 2865141"/>
              <a:gd name="connsiteY16" fmla="*/ 875058 h 3734974"/>
              <a:gd name="connsiteX17" fmla="*/ 1280160 w 2865141"/>
              <a:gd name="connsiteY17" fmla="*/ 840224 h 3734974"/>
              <a:gd name="connsiteX18" fmla="*/ 1323703 w 2865141"/>
              <a:gd name="connsiteY18" fmla="*/ 787972 h 3734974"/>
              <a:gd name="connsiteX19" fmla="*/ 1349829 w 2865141"/>
              <a:gd name="connsiteY19" fmla="*/ 770555 h 3734974"/>
              <a:gd name="connsiteX20" fmla="*/ 1358537 w 2865141"/>
              <a:gd name="connsiteY20" fmla="*/ 744430 h 3734974"/>
              <a:gd name="connsiteX21" fmla="*/ 1393372 w 2865141"/>
              <a:gd name="connsiteY21" fmla="*/ 735721 h 3734974"/>
              <a:gd name="connsiteX22" fmla="*/ 1419497 w 2865141"/>
              <a:gd name="connsiteY22" fmla="*/ 718304 h 3734974"/>
              <a:gd name="connsiteX23" fmla="*/ 1445623 w 2865141"/>
              <a:gd name="connsiteY23" fmla="*/ 709595 h 3734974"/>
              <a:gd name="connsiteX24" fmla="*/ 1489166 w 2865141"/>
              <a:gd name="connsiteY24" fmla="*/ 631218 h 3734974"/>
              <a:gd name="connsiteX25" fmla="*/ 1497874 w 2865141"/>
              <a:gd name="connsiteY25" fmla="*/ 605092 h 3734974"/>
              <a:gd name="connsiteX26" fmla="*/ 1489166 w 2865141"/>
              <a:gd name="connsiteY26" fmla="*/ 265458 h 3734974"/>
              <a:gd name="connsiteX27" fmla="*/ 1463040 w 2865141"/>
              <a:gd name="connsiteY27" fmla="*/ 248041 h 3734974"/>
              <a:gd name="connsiteX28" fmla="*/ 1436914 w 2865141"/>
              <a:gd name="connsiteY28" fmla="*/ 204498 h 3734974"/>
              <a:gd name="connsiteX29" fmla="*/ 1680754 w 2865141"/>
              <a:gd name="connsiteY29" fmla="*/ 178372 h 3734974"/>
              <a:gd name="connsiteX30" fmla="*/ 1767840 w 2865141"/>
              <a:gd name="connsiteY30" fmla="*/ 169664 h 3734974"/>
              <a:gd name="connsiteX31" fmla="*/ 1802674 w 2865141"/>
              <a:gd name="connsiteY31" fmla="*/ 160955 h 3734974"/>
              <a:gd name="connsiteX32" fmla="*/ 1837509 w 2865141"/>
              <a:gd name="connsiteY32" fmla="*/ 117412 h 3734974"/>
              <a:gd name="connsiteX33" fmla="*/ 1924594 w 2865141"/>
              <a:gd name="connsiteY33" fmla="*/ 108704 h 3734974"/>
              <a:gd name="connsiteX34" fmla="*/ 1950720 w 2865141"/>
              <a:gd name="connsiteY34" fmla="*/ 99995 h 3734974"/>
              <a:gd name="connsiteX35" fmla="*/ 1985554 w 2865141"/>
              <a:gd name="connsiteY35" fmla="*/ 91287 h 3734974"/>
              <a:gd name="connsiteX36" fmla="*/ 2037806 w 2865141"/>
              <a:gd name="connsiteY36" fmla="*/ 73870 h 3734974"/>
              <a:gd name="connsiteX37" fmla="*/ 2063932 w 2865141"/>
              <a:gd name="connsiteY37" fmla="*/ 56452 h 3734974"/>
              <a:gd name="connsiteX38" fmla="*/ 2081349 w 2865141"/>
              <a:gd name="connsiteY38" fmla="*/ 30327 h 3734974"/>
              <a:gd name="connsiteX39" fmla="*/ 2107474 w 2865141"/>
              <a:gd name="connsiteY39" fmla="*/ 21618 h 3734974"/>
              <a:gd name="connsiteX40" fmla="*/ 2124892 w 2865141"/>
              <a:gd name="connsiteY40" fmla="*/ 4201 h 3734974"/>
              <a:gd name="connsiteX41" fmla="*/ 2272937 w 2865141"/>
              <a:gd name="connsiteY41" fmla="*/ 30327 h 3734974"/>
              <a:gd name="connsiteX42" fmla="*/ 2290354 w 2865141"/>
              <a:gd name="connsiteY42" fmla="*/ 56452 h 3734974"/>
              <a:gd name="connsiteX43" fmla="*/ 2299063 w 2865141"/>
              <a:gd name="connsiteY43" fmla="*/ 82578 h 3734974"/>
              <a:gd name="connsiteX44" fmla="*/ 2325189 w 2865141"/>
              <a:gd name="connsiteY44" fmla="*/ 108704 h 3734974"/>
              <a:gd name="connsiteX45" fmla="*/ 2342606 w 2865141"/>
              <a:gd name="connsiteY45" fmla="*/ 134830 h 3734974"/>
              <a:gd name="connsiteX46" fmla="*/ 2351314 w 2865141"/>
              <a:gd name="connsiteY46" fmla="*/ 178372 h 3734974"/>
              <a:gd name="connsiteX47" fmla="*/ 2386149 w 2865141"/>
              <a:gd name="connsiteY47" fmla="*/ 430921 h 3734974"/>
              <a:gd name="connsiteX48" fmla="*/ 2508069 w 2865141"/>
              <a:gd name="connsiteY48" fmla="*/ 439630 h 3734974"/>
              <a:gd name="connsiteX49" fmla="*/ 2525486 w 2865141"/>
              <a:gd name="connsiteY49" fmla="*/ 465755 h 3734974"/>
              <a:gd name="connsiteX50" fmla="*/ 2534194 w 2865141"/>
              <a:gd name="connsiteY50" fmla="*/ 683470 h 3734974"/>
              <a:gd name="connsiteX51" fmla="*/ 2551612 w 2865141"/>
              <a:gd name="connsiteY51" fmla="*/ 709595 h 3734974"/>
              <a:gd name="connsiteX52" fmla="*/ 2586446 w 2865141"/>
              <a:gd name="connsiteY52" fmla="*/ 753138 h 3734974"/>
              <a:gd name="connsiteX53" fmla="*/ 2595154 w 2865141"/>
              <a:gd name="connsiteY53" fmla="*/ 779264 h 3734974"/>
              <a:gd name="connsiteX54" fmla="*/ 2612572 w 2865141"/>
              <a:gd name="connsiteY54" fmla="*/ 814098 h 3734974"/>
              <a:gd name="connsiteX55" fmla="*/ 2621280 w 2865141"/>
              <a:gd name="connsiteY55" fmla="*/ 840224 h 3734974"/>
              <a:gd name="connsiteX56" fmla="*/ 2717075 w 2865141"/>
              <a:gd name="connsiteY56" fmla="*/ 822806 h 3734974"/>
              <a:gd name="connsiteX57" fmla="*/ 2769326 w 2865141"/>
              <a:gd name="connsiteY57" fmla="*/ 814098 h 3734974"/>
              <a:gd name="connsiteX58" fmla="*/ 2865120 w 2865141"/>
              <a:gd name="connsiteY58" fmla="*/ 883767 h 3734974"/>
              <a:gd name="connsiteX59" fmla="*/ 2778034 w 2865141"/>
              <a:gd name="connsiteY59" fmla="*/ 979561 h 3734974"/>
              <a:gd name="connsiteX60" fmla="*/ 2760617 w 2865141"/>
              <a:gd name="connsiteY60" fmla="*/ 1031812 h 3734974"/>
              <a:gd name="connsiteX61" fmla="*/ 2725783 w 2865141"/>
              <a:gd name="connsiteY61" fmla="*/ 1075355 h 3734974"/>
              <a:gd name="connsiteX62" fmla="*/ 2717074 w 2865141"/>
              <a:gd name="connsiteY62" fmla="*/ 1101481 h 3734974"/>
              <a:gd name="connsiteX63" fmla="*/ 2708366 w 2865141"/>
              <a:gd name="connsiteY63" fmla="*/ 1153732 h 3734974"/>
              <a:gd name="connsiteX64" fmla="*/ 2699657 w 2865141"/>
              <a:gd name="connsiteY64" fmla="*/ 1179858 h 3734974"/>
              <a:gd name="connsiteX65" fmla="*/ 2690949 w 2865141"/>
              <a:gd name="connsiteY65" fmla="*/ 1214692 h 3734974"/>
              <a:gd name="connsiteX66" fmla="*/ 2673532 w 2865141"/>
              <a:gd name="connsiteY66" fmla="*/ 1266944 h 3734974"/>
              <a:gd name="connsiteX67" fmla="*/ 2647406 w 2865141"/>
              <a:gd name="connsiteY67" fmla="*/ 1554327 h 3734974"/>
              <a:gd name="connsiteX68" fmla="*/ 2621280 w 2865141"/>
              <a:gd name="connsiteY68" fmla="*/ 1580452 h 3734974"/>
              <a:gd name="connsiteX69" fmla="*/ 2612572 w 2865141"/>
              <a:gd name="connsiteY69" fmla="*/ 1606578 h 3734974"/>
              <a:gd name="connsiteX70" fmla="*/ 2595154 w 2865141"/>
              <a:gd name="connsiteY70" fmla="*/ 1632704 h 3734974"/>
              <a:gd name="connsiteX71" fmla="*/ 2586446 w 2865141"/>
              <a:gd name="connsiteY71" fmla="*/ 1667538 h 3734974"/>
              <a:gd name="connsiteX72" fmla="*/ 2569029 w 2865141"/>
              <a:gd name="connsiteY72" fmla="*/ 1719790 h 3734974"/>
              <a:gd name="connsiteX73" fmla="*/ 2560320 w 2865141"/>
              <a:gd name="connsiteY73" fmla="*/ 1824292 h 3734974"/>
              <a:gd name="connsiteX74" fmla="*/ 2542903 w 2865141"/>
              <a:gd name="connsiteY74" fmla="*/ 1841710 h 3734974"/>
              <a:gd name="connsiteX75" fmla="*/ 2508069 w 2865141"/>
              <a:gd name="connsiteY75" fmla="*/ 1920087 h 3734974"/>
              <a:gd name="connsiteX76" fmla="*/ 2508069 w 2865141"/>
              <a:gd name="connsiteY76" fmla="*/ 2111675 h 3734974"/>
              <a:gd name="connsiteX77" fmla="*/ 2542903 w 2865141"/>
              <a:gd name="connsiteY77" fmla="*/ 2172635 h 3734974"/>
              <a:gd name="connsiteX78" fmla="*/ 2577737 w 2865141"/>
              <a:gd name="connsiteY78" fmla="*/ 2277138 h 3734974"/>
              <a:gd name="connsiteX79" fmla="*/ 2612572 w 2865141"/>
              <a:gd name="connsiteY79" fmla="*/ 2285847 h 3734974"/>
              <a:gd name="connsiteX80" fmla="*/ 2638697 w 2865141"/>
              <a:gd name="connsiteY80" fmla="*/ 2303264 h 3734974"/>
              <a:gd name="connsiteX81" fmla="*/ 2690949 w 2865141"/>
              <a:gd name="connsiteY81" fmla="*/ 2372932 h 3734974"/>
              <a:gd name="connsiteX82" fmla="*/ 2699657 w 2865141"/>
              <a:gd name="connsiteY82" fmla="*/ 2425184 h 3734974"/>
              <a:gd name="connsiteX83" fmla="*/ 2725783 w 2865141"/>
              <a:gd name="connsiteY83" fmla="*/ 2486144 h 3734974"/>
              <a:gd name="connsiteX84" fmla="*/ 2725783 w 2865141"/>
              <a:gd name="connsiteY84" fmla="*/ 2721275 h 3734974"/>
              <a:gd name="connsiteX85" fmla="*/ 2708366 w 2865141"/>
              <a:gd name="connsiteY85" fmla="*/ 2747401 h 3734974"/>
              <a:gd name="connsiteX86" fmla="*/ 2673532 w 2865141"/>
              <a:gd name="connsiteY86" fmla="*/ 2756110 h 3734974"/>
              <a:gd name="connsiteX87" fmla="*/ 2577737 w 2865141"/>
              <a:gd name="connsiteY87" fmla="*/ 2747401 h 3734974"/>
              <a:gd name="connsiteX88" fmla="*/ 2534194 w 2865141"/>
              <a:gd name="connsiteY88" fmla="*/ 2721275 h 3734974"/>
              <a:gd name="connsiteX89" fmla="*/ 2481943 w 2865141"/>
              <a:gd name="connsiteY89" fmla="*/ 2677732 h 3734974"/>
              <a:gd name="connsiteX90" fmla="*/ 2333897 w 2865141"/>
              <a:gd name="connsiteY90" fmla="*/ 2686441 h 3734974"/>
              <a:gd name="connsiteX91" fmla="*/ 2299063 w 2865141"/>
              <a:gd name="connsiteY91" fmla="*/ 2738692 h 3734974"/>
              <a:gd name="connsiteX92" fmla="*/ 2281646 w 2865141"/>
              <a:gd name="connsiteY92" fmla="*/ 2799652 h 3734974"/>
              <a:gd name="connsiteX93" fmla="*/ 2264229 w 2865141"/>
              <a:gd name="connsiteY93" fmla="*/ 2825778 h 3734974"/>
              <a:gd name="connsiteX94" fmla="*/ 2272937 w 2865141"/>
              <a:gd name="connsiteY94" fmla="*/ 2991241 h 3734974"/>
              <a:gd name="connsiteX95" fmla="*/ 2281646 w 2865141"/>
              <a:gd name="connsiteY95" fmla="*/ 3017367 h 3734974"/>
              <a:gd name="connsiteX96" fmla="*/ 2307772 w 2865141"/>
              <a:gd name="connsiteY96" fmla="*/ 3034784 h 3734974"/>
              <a:gd name="connsiteX97" fmla="*/ 2351314 w 2865141"/>
              <a:gd name="connsiteY97" fmla="*/ 3121870 h 3734974"/>
              <a:gd name="connsiteX98" fmla="*/ 2368732 w 2865141"/>
              <a:gd name="connsiteY98" fmla="*/ 3147995 h 3734974"/>
              <a:gd name="connsiteX99" fmla="*/ 2386149 w 2865141"/>
              <a:gd name="connsiteY99" fmla="*/ 3174121 h 3734974"/>
              <a:gd name="connsiteX100" fmla="*/ 2394857 w 2865141"/>
              <a:gd name="connsiteY100" fmla="*/ 3200247 h 3734974"/>
              <a:gd name="connsiteX101" fmla="*/ 2412274 w 2865141"/>
              <a:gd name="connsiteY101" fmla="*/ 3226372 h 3734974"/>
              <a:gd name="connsiteX102" fmla="*/ 2420983 w 2865141"/>
              <a:gd name="connsiteY102" fmla="*/ 3269915 h 3734974"/>
              <a:gd name="connsiteX103" fmla="*/ 2438400 w 2865141"/>
              <a:gd name="connsiteY103" fmla="*/ 3322167 h 3734974"/>
              <a:gd name="connsiteX104" fmla="*/ 2447109 w 2865141"/>
              <a:gd name="connsiteY104" fmla="*/ 3348292 h 3734974"/>
              <a:gd name="connsiteX105" fmla="*/ 2438400 w 2865141"/>
              <a:gd name="connsiteY105" fmla="*/ 3487630 h 3734974"/>
              <a:gd name="connsiteX106" fmla="*/ 2420983 w 2865141"/>
              <a:gd name="connsiteY106" fmla="*/ 3513755 h 3734974"/>
              <a:gd name="connsiteX107" fmla="*/ 2394857 w 2865141"/>
              <a:gd name="connsiteY107" fmla="*/ 3566007 h 3734974"/>
              <a:gd name="connsiteX108" fmla="*/ 2386149 w 2865141"/>
              <a:gd name="connsiteY108" fmla="*/ 3592132 h 3734974"/>
              <a:gd name="connsiteX109" fmla="*/ 2377440 w 2865141"/>
              <a:gd name="connsiteY109" fmla="*/ 3626967 h 3734974"/>
              <a:gd name="connsiteX110" fmla="*/ 2360023 w 2865141"/>
              <a:gd name="connsiteY110" fmla="*/ 3661801 h 3734974"/>
              <a:gd name="connsiteX111" fmla="*/ 2342606 w 2865141"/>
              <a:gd name="connsiteY111" fmla="*/ 3687927 h 3734974"/>
              <a:gd name="connsiteX112" fmla="*/ 2316480 w 2865141"/>
              <a:gd name="connsiteY112" fmla="*/ 3705344 h 3734974"/>
              <a:gd name="connsiteX113" fmla="*/ 2299063 w 2865141"/>
              <a:gd name="connsiteY113" fmla="*/ 3731470 h 3734974"/>
              <a:gd name="connsiteX114" fmla="*/ 2177143 w 2865141"/>
              <a:gd name="connsiteY114" fmla="*/ 3705344 h 3734974"/>
              <a:gd name="connsiteX115" fmla="*/ 2151017 w 2865141"/>
              <a:gd name="connsiteY115" fmla="*/ 3679218 h 3734974"/>
              <a:gd name="connsiteX116" fmla="*/ 2133600 w 2865141"/>
              <a:gd name="connsiteY116" fmla="*/ 3653092 h 3734974"/>
              <a:gd name="connsiteX117" fmla="*/ 2081349 w 2865141"/>
              <a:gd name="connsiteY117" fmla="*/ 3600841 h 3734974"/>
              <a:gd name="connsiteX118" fmla="*/ 2055223 w 2865141"/>
              <a:gd name="connsiteY118" fmla="*/ 3574715 h 3734974"/>
              <a:gd name="connsiteX119" fmla="*/ 2029097 w 2865141"/>
              <a:gd name="connsiteY119" fmla="*/ 3548590 h 3734974"/>
              <a:gd name="connsiteX120" fmla="*/ 1994263 w 2865141"/>
              <a:gd name="connsiteY120" fmla="*/ 3505047 h 3734974"/>
              <a:gd name="connsiteX121" fmla="*/ 1985554 w 2865141"/>
              <a:gd name="connsiteY121" fmla="*/ 3478921 h 3734974"/>
              <a:gd name="connsiteX122" fmla="*/ 1968137 w 2865141"/>
              <a:gd name="connsiteY122" fmla="*/ 3452795 h 3734974"/>
              <a:gd name="connsiteX123" fmla="*/ 1959429 w 2865141"/>
              <a:gd name="connsiteY123" fmla="*/ 3426670 h 3734974"/>
              <a:gd name="connsiteX124" fmla="*/ 1924594 w 2865141"/>
              <a:gd name="connsiteY124" fmla="*/ 3383127 h 3734974"/>
              <a:gd name="connsiteX125" fmla="*/ 1915886 w 2865141"/>
              <a:gd name="connsiteY125" fmla="*/ 3357001 h 3734974"/>
              <a:gd name="connsiteX126" fmla="*/ 1889760 w 2865141"/>
              <a:gd name="connsiteY126" fmla="*/ 3339584 h 3734974"/>
              <a:gd name="connsiteX127" fmla="*/ 1706880 w 2865141"/>
              <a:gd name="connsiteY127" fmla="*/ 3330875 h 3734974"/>
              <a:gd name="connsiteX128" fmla="*/ 1541417 w 2865141"/>
              <a:gd name="connsiteY128" fmla="*/ 3322167 h 3734974"/>
              <a:gd name="connsiteX129" fmla="*/ 1515292 w 2865141"/>
              <a:gd name="connsiteY129" fmla="*/ 3339584 h 3734974"/>
              <a:gd name="connsiteX130" fmla="*/ 1506583 w 2865141"/>
              <a:gd name="connsiteY130" fmla="*/ 3365710 h 3734974"/>
              <a:gd name="connsiteX131" fmla="*/ 1480457 w 2865141"/>
              <a:gd name="connsiteY131" fmla="*/ 3391835 h 3734974"/>
              <a:gd name="connsiteX132" fmla="*/ 1393372 w 2865141"/>
              <a:gd name="connsiteY132" fmla="*/ 3383127 h 3734974"/>
              <a:gd name="connsiteX133" fmla="*/ 1349829 w 2865141"/>
              <a:gd name="connsiteY133" fmla="*/ 3348292 h 3734974"/>
              <a:gd name="connsiteX134" fmla="*/ 1323703 w 2865141"/>
              <a:gd name="connsiteY134" fmla="*/ 3339584 h 3734974"/>
              <a:gd name="connsiteX135" fmla="*/ 1271452 w 2865141"/>
              <a:gd name="connsiteY135" fmla="*/ 3304750 h 3734974"/>
              <a:gd name="connsiteX136" fmla="*/ 1245326 w 2865141"/>
              <a:gd name="connsiteY136" fmla="*/ 3287332 h 3734974"/>
              <a:gd name="connsiteX137" fmla="*/ 1184366 w 2865141"/>
              <a:gd name="connsiteY137" fmla="*/ 3261207 h 3734974"/>
              <a:gd name="connsiteX138" fmla="*/ 1114697 w 2865141"/>
              <a:gd name="connsiteY138" fmla="*/ 3243790 h 3734974"/>
              <a:gd name="connsiteX139" fmla="*/ 1079863 w 2865141"/>
              <a:gd name="connsiteY139" fmla="*/ 3296041 h 3734974"/>
              <a:gd name="connsiteX140" fmla="*/ 1001486 w 2865141"/>
              <a:gd name="connsiteY140" fmla="*/ 3339584 h 3734974"/>
              <a:gd name="connsiteX141" fmla="*/ 879566 w 2865141"/>
              <a:gd name="connsiteY141" fmla="*/ 3330875 h 3734974"/>
              <a:gd name="connsiteX142" fmla="*/ 862149 w 2865141"/>
              <a:gd name="connsiteY142" fmla="*/ 3304750 h 3734974"/>
              <a:gd name="connsiteX143" fmla="*/ 836023 w 2865141"/>
              <a:gd name="connsiteY143" fmla="*/ 3296041 h 3734974"/>
              <a:gd name="connsiteX144" fmla="*/ 801189 w 2865141"/>
              <a:gd name="connsiteY144" fmla="*/ 3252498 h 3734974"/>
              <a:gd name="connsiteX145" fmla="*/ 792480 w 2865141"/>
              <a:gd name="connsiteY145" fmla="*/ 3226372 h 3734974"/>
              <a:gd name="connsiteX146" fmla="*/ 687977 w 2865141"/>
              <a:gd name="connsiteY146" fmla="*/ 3174121 h 3734974"/>
              <a:gd name="connsiteX147" fmla="*/ 487680 w 2865141"/>
              <a:gd name="connsiteY147" fmla="*/ 3156704 h 3734974"/>
              <a:gd name="connsiteX148" fmla="*/ 461554 w 2865141"/>
              <a:gd name="connsiteY148" fmla="*/ 3130578 h 3734974"/>
              <a:gd name="connsiteX149" fmla="*/ 444137 w 2865141"/>
              <a:gd name="connsiteY149" fmla="*/ 3104452 h 3734974"/>
              <a:gd name="connsiteX150" fmla="*/ 418012 w 2865141"/>
              <a:gd name="connsiteY150" fmla="*/ 3087035 h 3734974"/>
              <a:gd name="connsiteX151" fmla="*/ 383177 w 2865141"/>
              <a:gd name="connsiteY151" fmla="*/ 3043492 h 3734974"/>
              <a:gd name="connsiteX152" fmla="*/ 330926 w 2865141"/>
              <a:gd name="connsiteY152" fmla="*/ 3026075 h 3734974"/>
              <a:gd name="connsiteX153" fmla="*/ 304800 w 2865141"/>
              <a:gd name="connsiteY153" fmla="*/ 3017367 h 3734974"/>
              <a:gd name="connsiteX154" fmla="*/ 269966 w 2865141"/>
              <a:gd name="connsiteY154" fmla="*/ 2965115 h 3734974"/>
              <a:gd name="connsiteX155" fmla="*/ 243840 w 2865141"/>
              <a:gd name="connsiteY155" fmla="*/ 2912864 h 3734974"/>
              <a:gd name="connsiteX156" fmla="*/ 209006 w 2865141"/>
              <a:gd name="connsiteY156" fmla="*/ 2860612 h 3734974"/>
              <a:gd name="connsiteX157" fmla="*/ 200297 w 2865141"/>
              <a:gd name="connsiteY157" fmla="*/ 2790944 h 3734974"/>
              <a:gd name="connsiteX158" fmla="*/ 165463 w 2865141"/>
              <a:gd name="connsiteY158" fmla="*/ 2669024 h 3734974"/>
              <a:gd name="connsiteX159" fmla="*/ 130629 w 2865141"/>
              <a:gd name="connsiteY159" fmla="*/ 2695150 h 3734974"/>
              <a:gd name="connsiteX160" fmla="*/ 0 w 2865141"/>
              <a:gd name="connsiteY160" fmla="*/ 2695150 h 3734974"/>
              <a:gd name="connsiteX161" fmla="*/ 8709 w 2865141"/>
              <a:gd name="connsiteY161" fmla="*/ 2651607 h 3734974"/>
              <a:gd name="connsiteX162" fmla="*/ 17417 w 2865141"/>
              <a:gd name="connsiteY162" fmla="*/ 2625481 h 3734974"/>
              <a:gd name="connsiteX163" fmla="*/ 43543 w 2865141"/>
              <a:gd name="connsiteY163" fmla="*/ 2442601 h 3734974"/>
              <a:gd name="connsiteX164" fmla="*/ 52252 w 2865141"/>
              <a:gd name="connsiteY164" fmla="*/ 2190052 h 3734974"/>
              <a:gd name="connsiteX165" fmla="*/ 60960 w 2865141"/>
              <a:gd name="connsiteY165" fmla="*/ 2163927 h 3734974"/>
              <a:gd name="connsiteX166" fmla="*/ 87086 w 2865141"/>
              <a:gd name="connsiteY166" fmla="*/ 2076841 h 3734974"/>
              <a:gd name="connsiteX167" fmla="*/ 95794 w 2865141"/>
              <a:gd name="connsiteY167" fmla="*/ 2050715 h 3734974"/>
              <a:gd name="connsiteX168" fmla="*/ 104503 w 2865141"/>
              <a:gd name="connsiteY168" fmla="*/ 1911378 h 3734974"/>
              <a:gd name="connsiteX169" fmla="*/ 113212 w 2865141"/>
              <a:gd name="connsiteY169" fmla="*/ 1885252 h 3734974"/>
              <a:gd name="connsiteX170" fmla="*/ 148046 w 2865141"/>
              <a:gd name="connsiteY170" fmla="*/ 1833001 h 3734974"/>
              <a:gd name="connsiteX171" fmla="*/ 174172 w 2865141"/>
              <a:gd name="connsiteY171" fmla="*/ 1815584 h 3734974"/>
              <a:gd name="connsiteX172" fmla="*/ 191589 w 2865141"/>
              <a:gd name="connsiteY172" fmla="*/ 1597870 h 3734974"/>
              <a:gd name="connsiteX173" fmla="*/ 243840 w 2865141"/>
              <a:gd name="connsiteY173" fmla="*/ 1554327 h 3734974"/>
              <a:gd name="connsiteX0" fmla="*/ 243840 w 2865141"/>
              <a:gd name="connsiteY0" fmla="*/ 1554327 h 3734974"/>
              <a:gd name="connsiteX1" fmla="*/ 243840 w 2865141"/>
              <a:gd name="connsiteY1" fmla="*/ 1554327 h 3734974"/>
              <a:gd name="connsiteX2" fmla="*/ 487680 w 2865141"/>
              <a:gd name="connsiteY2" fmla="*/ 1536910 h 3734974"/>
              <a:gd name="connsiteX3" fmla="*/ 513806 w 2865141"/>
              <a:gd name="connsiteY3" fmla="*/ 1519492 h 3734974"/>
              <a:gd name="connsiteX4" fmla="*/ 531223 w 2865141"/>
              <a:gd name="connsiteY4" fmla="*/ 1493367 h 3734974"/>
              <a:gd name="connsiteX5" fmla="*/ 539932 w 2865141"/>
              <a:gd name="connsiteY5" fmla="*/ 1240818 h 3734974"/>
              <a:gd name="connsiteX6" fmla="*/ 574766 w 2865141"/>
              <a:gd name="connsiteY6" fmla="*/ 1188567 h 3734974"/>
              <a:gd name="connsiteX7" fmla="*/ 600892 w 2865141"/>
              <a:gd name="connsiteY7" fmla="*/ 1171150 h 3734974"/>
              <a:gd name="connsiteX8" fmla="*/ 627017 w 2865141"/>
              <a:gd name="connsiteY8" fmla="*/ 1162441 h 3734974"/>
              <a:gd name="connsiteX9" fmla="*/ 940526 w 2865141"/>
              <a:gd name="connsiteY9" fmla="*/ 1171150 h 3734974"/>
              <a:gd name="connsiteX10" fmla="*/ 966652 w 2865141"/>
              <a:gd name="connsiteY10" fmla="*/ 1188567 h 3734974"/>
              <a:gd name="connsiteX11" fmla="*/ 1079863 w 2865141"/>
              <a:gd name="connsiteY11" fmla="*/ 1179858 h 3734974"/>
              <a:gd name="connsiteX12" fmla="*/ 1097280 w 2865141"/>
              <a:gd name="connsiteY12" fmla="*/ 1153732 h 3734974"/>
              <a:gd name="connsiteX13" fmla="*/ 1105989 w 2865141"/>
              <a:gd name="connsiteY13" fmla="*/ 1110190 h 3734974"/>
              <a:gd name="connsiteX14" fmla="*/ 1114697 w 2865141"/>
              <a:gd name="connsiteY14" fmla="*/ 936018 h 3734974"/>
              <a:gd name="connsiteX15" fmla="*/ 1123406 w 2865141"/>
              <a:gd name="connsiteY15" fmla="*/ 909892 h 3734974"/>
              <a:gd name="connsiteX16" fmla="*/ 1175657 w 2865141"/>
              <a:gd name="connsiteY16" fmla="*/ 875058 h 3734974"/>
              <a:gd name="connsiteX17" fmla="*/ 1280160 w 2865141"/>
              <a:gd name="connsiteY17" fmla="*/ 840224 h 3734974"/>
              <a:gd name="connsiteX18" fmla="*/ 1323703 w 2865141"/>
              <a:gd name="connsiteY18" fmla="*/ 787972 h 3734974"/>
              <a:gd name="connsiteX19" fmla="*/ 1349829 w 2865141"/>
              <a:gd name="connsiteY19" fmla="*/ 770555 h 3734974"/>
              <a:gd name="connsiteX20" fmla="*/ 1358537 w 2865141"/>
              <a:gd name="connsiteY20" fmla="*/ 744430 h 3734974"/>
              <a:gd name="connsiteX21" fmla="*/ 1393372 w 2865141"/>
              <a:gd name="connsiteY21" fmla="*/ 735721 h 3734974"/>
              <a:gd name="connsiteX22" fmla="*/ 1419497 w 2865141"/>
              <a:gd name="connsiteY22" fmla="*/ 718304 h 3734974"/>
              <a:gd name="connsiteX23" fmla="*/ 1445623 w 2865141"/>
              <a:gd name="connsiteY23" fmla="*/ 709595 h 3734974"/>
              <a:gd name="connsiteX24" fmla="*/ 1489166 w 2865141"/>
              <a:gd name="connsiteY24" fmla="*/ 631218 h 3734974"/>
              <a:gd name="connsiteX25" fmla="*/ 1497874 w 2865141"/>
              <a:gd name="connsiteY25" fmla="*/ 605092 h 3734974"/>
              <a:gd name="connsiteX26" fmla="*/ 1489166 w 2865141"/>
              <a:gd name="connsiteY26" fmla="*/ 265458 h 3734974"/>
              <a:gd name="connsiteX27" fmla="*/ 1463040 w 2865141"/>
              <a:gd name="connsiteY27" fmla="*/ 248041 h 3734974"/>
              <a:gd name="connsiteX28" fmla="*/ 1436914 w 2865141"/>
              <a:gd name="connsiteY28" fmla="*/ 204498 h 3734974"/>
              <a:gd name="connsiteX29" fmla="*/ 1680754 w 2865141"/>
              <a:gd name="connsiteY29" fmla="*/ 178372 h 3734974"/>
              <a:gd name="connsiteX30" fmla="*/ 1767840 w 2865141"/>
              <a:gd name="connsiteY30" fmla="*/ 169664 h 3734974"/>
              <a:gd name="connsiteX31" fmla="*/ 1802674 w 2865141"/>
              <a:gd name="connsiteY31" fmla="*/ 160955 h 3734974"/>
              <a:gd name="connsiteX32" fmla="*/ 1837509 w 2865141"/>
              <a:gd name="connsiteY32" fmla="*/ 117412 h 3734974"/>
              <a:gd name="connsiteX33" fmla="*/ 1924594 w 2865141"/>
              <a:gd name="connsiteY33" fmla="*/ 108704 h 3734974"/>
              <a:gd name="connsiteX34" fmla="*/ 1950720 w 2865141"/>
              <a:gd name="connsiteY34" fmla="*/ 99995 h 3734974"/>
              <a:gd name="connsiteX35" fmla="*/ 1985554 w 2865141"/>
              <a:gd name="connsiteY35" fmla="*/ 91287 h 3734974"/>
              <a:gd name="connsiteX36" fmla="*/ 2037806 w 2865141"/>
              <a:gd name="connsiteY36" fmla="*/ 73870 h 3734974"/>
              <a:gd name="connsiteX37" fmla="*/ 2063932 w 2865141"/>
              <a:gd name="connsiteY37" fmla="*/ 56452 h 3734974"/>
              <a:gd name="connsiteX38" fmla="*/ 2081349 w 2865141"/>
              <a:gd name="connsiteY38" fmla="*/ 30327 h 3734974"/>
              <a:gd name="connsiteX39" fmla="*/ 2107474 w 2865141"/>
              <a:gd name="connsiteY39" fmla="*/ 21618 h 3734974"/>
              <a:gd name="connsiteX40" fmla="*/ 2124892 w 2865141"/>
              <a:gd name="connsiteY40" fmla="*/ 4201 h 3734974"/>
              <a:gd name="connsiteX41" fmla="*/ 2272937 w 2865141"/>
              <a:gd name="connsiteY41" fmla="*/ 30327 h 3734974"/>
              <a:gd name="connsiteX42" fmla="*/ 2290354 w 2865141"/>
              <a:gd name="connsiteY42" fmla="*/ 56452 h 3734974"/>
              <a:gd name="connsiteX43" fmla="*/ 2299063 w 2865141"/>
              <a:gd name="connsiteY43" fmla="*/ 82578 h 3734974"/>
              <a:gd name="connsiteX44" fmla="*/ 2325189 w 2865141"/>
              <a:gd name="connsiteY44" fmla="*/ 108704 h 3734974"/>
              <a:gd name="connsiteX45" fmla="*/ 2342606 w 2865141"/>
              <a:gd name="connsiteY45" fmla="*/ 134830 h 3734974"/>
              <a:gd name="connsiteX46" fmla="*/ 2351314 w 2865141"/>
              <a:gd name="connsiteY46" fmla="*/ 178372 h 3734974"/>
              <a:gd name="connsiteX47" fmla="*/ 2447109 w 2865141"/>
              <a:gd name="connsiteY47" fmla="*/ 300292 h 3734974"/>
              <a:gd name="connsiteX48" fmla="*/ 2508069 w 2865141"/>
              <a:gd name="connsiteY48" fmla="*/ 439630 h 3734974"/>
              <a:gd name="connsiteX49" fmla="*/ 2525486 w 2865141"/>
              <a:gd name="connsiteY49" fmla="*/ 465755 h 3734974"/>
              <a:gd name="connsiteX50" fmla="*/ 2534194 w 2865141"/>
              <a:gd name="connsiteY50" fmla="*/ 683470 h 3734974"/>
              <a:gd name="connsiteX51" fmla="*/ 2551612 w 2865141"/>
              <a:gd name="connsiteY51" fmla="*/ 709595 h 3734974"/>
              <a:gd name="connsiteX52" fmla="*/ 2586446 w 2865141"/>
              <a:gd name="connsiteY52" fmla="*/ 753138 h 3734974"/>
              <a:gd name="connsiteX53" fmla="*/ 2595154 w 2865141"/>
              <a:gd name="connsiteY53" fmla="*/ 779264 h 3734974"/>
              <a:gd name="connsiteX54" fmla="*/ 2612572 w 2865141"/>
              <a:gd name="connsiteY54" fmla="*/ 814098 h 3734974"/>
              <a:gd name="connsiteX55" fmla="*/ 2621280 w 2865141"/>
              <a:gd name="connsiteY55" fmla="*/ 840224 h 3734974"/>
              <a:gd name="connsiteX56" fmla="*/ 2717075 w 2865141"/>
              <a:gd name="connsiteY56" fmla="*/ 822806 h 3734974"/>
              <a:gd name="connsiteX57" fmla="*/ 2769326 w 2865141"/>
              <a:gd name="connsiteY57" fmla="*/ 814098 h 3734974"/>
              <a:gd name="connsiteX58" fmla="*/ 2865120 w 2865141"/>
              <a:gd name="connsiteY58" fmla="*/ 883767 h 3734974"/>
              <a:gd name="connsiteX59" fmla="*/ 2778034 w 2865141"/>
              <a:gd name="connsiteY59" fmla="*/ 979561 h 3734974"/>
              <a:gd name="connsiteX60" fmla="*/ 2760617 w 2865141"/>
              <a:gd name="connsiteY60" fmla="*/ 1031812 h 3734974"/>
              <a:gd name="connsiteX61" fmla="*/ 2725783 w 2865141"/>
              <a:gd name="connsiteY61" fmla="*/ 1075355 h 3734974"/>
              <a:gd name="connsiteX62" fmla="*/ 2717074 w 2865141"/>
              <a:gd name="connsiteY62" fmla="*/ 1101481 h 3734974"/>
              <a:gd name="connsiteX63" fmla="*/ 2708366 w 2865141"/>
              <a:gd name="connsiteY63" fmla="*/ 1153732 h 3734974"/>
              <a:gd name="connsiteX64" fmla="*/ 2699657 w 2865141"/>
              <a:gd name="connsiteY64" fmla="*/ 1179858 h 3734974"/>
              <a:gd name="connsiteX65" fmla="*/ 2690949 w 2865141"/>
              <a:gd name="connsiteY65" fmla="*/ 1214692 h 3734974"/>
              <a:gd name="connsiteX66" fmla="*/ 2673532 w 2865141"/>
              <a:gd name="connsiteY66" fmla="*/ 1266944 h 3734974"/>
              <a:gd name="connsiteX67" fmla="*/ 2647406 w 2865141"/>
              <a:gd name="connsiteY67" fmla="*/ 1554327 h 3734974"/>
              <a:gd name="connsiteX68" fmla="*/ 2621280 w 2865141"/>
              <a:gd name="connsiteY68" fmla="*/ 1580452 h 3734974"/>
              <a:gd name="connsiteX69" fmla="*/ 2612572 w 2865141"/>
              <a:gd name="connsiteY69" fmla="*/ 1606578 h 3734974"/>
              <a:gd name="connsiteX70" fmla="*/ 2595154 w 2865141"/>
              <a:gd name="connsiteY70" fmla="*/ 1632704 h 3734974"/>
              <a:gd name="connsiteX71" fmla="*/ 2586446 w 2865141"/>
              <a:gd name="connsiteY71" fmla="*/ 1667538 h 3734974"/>
              <a:gd name="connsiteX72" fmla="*/ 2569029 w 2865141"/>
              <a:gd name="connsiteY72" fmla="*/ 1719790 h 3734974"/>
              <a:gd name="connsiteX73" fmla="*/ 2560320 w 2865141"/>
              <a:gd name="connsiteY73" fmla="*/ 1824292 h 3734974"/>
              <a:gd name="connsiteX74" fmla="*/ 2542903 w 2865141"/>
              <a:gd name="connsiteY74" fmla="*/ 1841710 h 3734974"/>
              <a:gd name="connsiteX75" fmla="*/ 2508069 w 2865141"/>
              <a:gd name="connsiteY75" fmla="*/ 1920087 h 3734974"/>
              <a:gd name="connsiteX76" fmla="*/ 2508069 w 2865141"/>
              <a:gd name="connsiteY76" fmla="*/ 2111675 h 3734974"/>
              <a:gd name="connsiteX77" fmla="*/ 2542903 w 2865141"/>
              <a:gd name="connsiteY77" fmla="*/ 2172635 h 3734974"/>
              <a:gd name="connsiteX78" fmla="*/ 2577737 w 2865141"/>
              <a:gd name="connsiteY78" fmla="*/ 2277138 h 3734974"/>
              <a:gd name="connsiteX79" fmla="*/ 2612572 w 2865141"/>
              <a:gd name="connsiteY79" fmla="*/ 2285847 h 3734974"/>
              <a:gd name="connsiteX80" fmla="*/ 2638697 w 2865141"/>
              <a:gd name="connsiteY80" fmla="*/ 2303264 h 3734974"/>
              <a:gd name="connsiteX81" fmla="*/ 2690949 w 2865141"/>
              <a:gd name="connsiteY81" fmla="*/ 2372932 h 3734974"/>
              <a:gd name="connsiteX82" fmla="*/ 2699657 w 2865141"/>
              <a:gd name="connsiteY82" fmla="*/ 2425184 h 3734974"/>
              <a:gd name="connsiteX83" fmla="*/ 2725783 w 2865141"/>
              <a:gd name="connsiteY83" fmla="*/ 2486144 h 3734974"/>
              <a:gd name="connsiteX84" fmla="*/ 2725783 w 2865141"/>
              <a:gd name="connsiteY84" fmla="*/ 2721275 h 3734974"/>
              <a:gd name="connsiteX85" fmla="*/ 2708366 w 2865141"/>
              <a:gd name="connsiteY85" fmla="*/ 2747401 h 3734974"/>
              <a:gd name="connsiteX86" fmla="*/ 2673532 w 2865141"/>
              <a:gd name="connsiteY86" fmla="*/ 2756110 h 3734974"/>
              <a:gd name="connsiteX87" fmla="*/ 2577737 w 2865141"/>
              <a:gd name="connsiteY87" fmla="*/ 2747401 h 3734974"/>
              <a:gd name="connsiteX88" fmla="*/ 2534194 w 2865141"/>
              <a:gd name="connsiteY88" fmla="*/ 2721275 h 3734974"/>
              <a:gd name="connsiteX89" fmla="*/ 2481943 w 2865141"/>
              <a:gd name="connsiteY89" fmla="*/ 2677732 h 3734974"/>
              <a:gd name="connsiteX90" fmla="*/ 2333897 w 2865141"/>
              <a:gd name="connsiteY90" fmla="*/ 2686441 h 3734974"/>
              <a:gd name="connsiteX91" fmla="*/ 2299063 w 2865141"/>
              <a:gd name="connsiteY91" fmla="*/ 2738692 h 3734974"/>
              <a:gd name="connsiteX92" fmla="*/ 2281646 w 2865141"/>
              <a:gd name="connsiteY92" fmla="*/ 2799652 h 3734974"/>
              <a:gd name="connsiteX93" fmla="*/ 2264229 w 2865141"/>
              <a:gd name="connsiteY93" fmla="*/ 2825778 h 3734974"/>
              <a:gd name="connsiteX94" fmla="*/ 2272937 w 2865141"/>
              <a:gd name="connsiteY94" fmla="*/ 2991241 h 3734974"/>
              <a:gd name="connsiteX95" fmla="*/ 2281646 w 2865141"/>
              <a:gd name="connsiteY95" fmla="*/ 3017367 h 3734974"/>
              <a:gd name="connsiteX96" fmla="*/ 2307772 w 2865141"/>
              <a:gd name="connsiteY96" fmla="*/ 3034784 h 3734974"/>
              <a:gd name="connsiteX97" fmla="*/ 2351314 w 2865141"/>
              <a:gd name="connsiteY97" fmla="*/ 3121870 h 3734974"/>
              <a:gd name="connsiteX98" fmla="*/ 2368732 w 2865141"/>
              <a:gd name="connsiteY98" fmla="*/ 3147995 h 3734974"/>
              <a:gd name="connsiteX99" fmla="*/ 2386149 w 2865141"/>
              <a:gd name="connsiteY99" fmla="*/ 3174121 h 3734974"/>
              <a:gd name="connsiteX100" fmla="*/ 2394857 w 2865141"/>
              <a:gd name="connsiteY100" fmla="*/ 3200247 h 3734974"/>
              <a:gd name="connsiteX101" fmla="*/ 2412274 w 2865141"/>
              <a:gd name="connsiteY101" fmla="*/ 3226372 h 3734974"/>
              <a:gd name="connsiteX102" fmla="*/ 2420983 w 2865141"/>
              <a:gd name="connsiteY102" fmla="*/ 3269915 h 3734974"/>
              <a:gd name="connsiteX103" fmla="*/ 2438400 w 2865141"/>
              <a:gd name="connsiteY103" fmla="*/ 3322167 h 3734974"/>
              <a:gd name="connsiteX104" fmla="*/ 2447109 w 2865141"/>
              <a:gd name="connsiteY104" fmla="*/ 3348292 h 3734974"/>
              <a:gd name="connsiteX105" fmla="*/ 2438400 w 2865141"/>
              <a:gd name="connsiteY105" fmla="*/ 3487630 h 3734974"/>
              <a:gd name="connsiteX106" fmla="*/ 2420983 w 2865141"/>
              <a:gd name="connsiteY106" fmla="*/ 3513755 h 3734974"/>
              <a:gd name="connsiteX107" fmla="*/ 2394857 w 2865141"/>
              <a:gd name="connsiteY107" fmla="*/ 3566007 h 3734974"/>
              <a:gd name="connsiteX108" fmla="*/ 2386149 w 2865141"/>
              <a:gd name="connsiteY108" fmla="*/ 3592132 h 3734974"/>
              <a:gd name="connsiteX109" fmla="*/ 2377440 w 2865141"/>
              <a:gd name="connsiteY109" fmla="*/ 3626967 h 3734974"/>
              <a:gd name="connsiteX110" fmla="*/ 2360023 w 2865141"/>
              <a:gd name="connsiteY110" fmla="*/ 3661801 h 3734974"/>
              <a:gd name="connsiteX111" fmla="*/ 2342606 w 2865141"/>
              <a:gd name="connsiteY111" fmla="*/ 3687927 h 3734974"/>
              <a:gd name="connsiteX112" fmla="*/ 2316480 w 2865141"/>
              <a:gd name="connsiteY112" fmla="*/ 3705344 h 3734974"/>
              <a:gd name="connsiteX113" fmla="*/ 2299063 w 2865141"/>
              <a:gd name="connsiteY113" fmla="*/ 3731470 h 3734974"/>
              <a:gd name="connsiteX114" fmla="*/ 2177143 w 2865141"/>
              <a:gd name="connsiteY114" fmla="*/ 3705344 h 3734974"/>
              <a:gd name="connsiteX115" fmla="*/ 2151017 w 2865141"/>
              <a:gd name="connsiteY115" fmla="*/ 3679218 h 3734974"/>
              <a:gd name="connsiteX116" fmla="*/ 2133600 w 2865141"/>
              <a:gd name="connsiteY116" fmla="*/ 3653092 h 3734974"/>
              <a:gd name="connsiteX117" fmla="*/ 2081349 w 2865141"/>
              <a:gd name="connsiteY117" fmla="*/ 3600841 h 3734974"/>
              <a:gd name="connsiteX118" fmla="*/ 2055223 w 2865141"/>
              <a:gd name="connsiteY118" fmla="*/ 3574715 h 3734974"/>
              <a:gd name="connsiteX119" fmla="*/ 2029097 w 2865141"/>
              <a:gd name="connsiteY119" fmla="*/ 3548590 h 3734974"/>
              <a:gd name="connsiteX120" fmla="*/ 1994263 w 2865141"/>
              <a:gd name="connsiteY120" fmla="*/ 3505047 h 3734974"/>
              <a:gd name="connsiteX121" fmla="*/ 1985554 w 2865141"/>
              <a:gd name="connsiteY121" fmla="*/ 3478921 h 3734974"/>
              <a:gd name="connsiteX122" fmla="*/ 1968137 w 2865141"/>
              <a:gd name="connsiteY122" fmla="*/ 3452795 h 3734974"/>
              <a:gd name="connsiteX123" fmla="*/ 1959429 w 2865141"/>
              <a:gd name="connsiteY123" fmla="*/ 3426670 h 3734974"/>
              <a:gd name="connsiteX124" fmla="*/ 1924594 w 2865141"/>
              <a:gd name="connsiteY124" fmla="*/ 3383127 h 3734974"/>
              <a:gd name="connsiteX125" fmla="*/ 1915886 w 2865141"/>
              <a:gd name="connsiteY125" fmla="*/ 3357001 h 3734974"/>
              <a:gd name="connsiteX126" fmla="*/ 1889760 w 2865141"/>
              <a:gd name="connsiteY126" fmla="*/ 3339584 h 3734974"/>
              <a:gd name="connsiteX127" fmla="*/ 1706880 w 2865141"/>
              <a:gd name="connsiteY127" fmla="*/ 3330875 h 3734974"/>
              <a:gd name="connsiteX128" fmla="*/ 1541417 w 2865141"/>
              <a:gd name="connsiteY128" fmla="*/ 3322167 h 3734974"/>
              <a:gd name="connsiteX129" fmla="*/ 1515292 w 2865141"/>
              <a:gd name="connsiteY129" fmla="*/ 3339584 h 3734974"/>
              <a:gd name="connsiteX130" fmla="*/ 1506583 w 2865141"/>
              <a:gd name="connsiteY130" fmla="*/ 3365710 h 3734974"/>
              <a:gd name="connsiteX131" fmla="*/ 1480457 w 2865141"/>
              <a:gd name="connsiteY131" fmla="*/ 3391835 h 3734974"/>
              <a:gd name="connsiteX132" fmla="*/ 1393372 w 2865141"/>
              <a:gd name="connsiteY132" fmla="*/ 3383127 h 3734974"/>
              <a:gd name="connsiteX133" fmla="*/ 1349829 w 2865141"/>
              <a:gd name="connsiteY133" fmla="*/ 3348292 h 3734974"/>
              <a:gd name="connsiteX134" fmla="*/ 1323703 w 2865141"/>
              <a:gd name="connsiteY134" fmla="*/ 3339584 h 3734974"/>
              <a:gd name="connsiteX135" fmla="*/ 1271452 w 2865141"/>
              <a:gd name="connsiteY135" fmla="*/ 3304750 h 3734974"/>
              <a:gd name="connsiteX136" fmla="*/ 1245326 w 2865141"/>
              <a:gd name="connsiteY136" fmla="*/ 3287332 h 3734974"/>
              <a:gd name="connsiteX137" fmla="*/ 1184366 w 2865141"/>
              <a:gd name="connsiteY137" fmla="*/ 3261207 h 3734974"/>
              <a:gd name="connsiteX138" fmla="*/ 1114697 w 2865141"/>
              <a:gd name="connsiteY138" fmla="*/ 3243790 h 3734974"/>
              <a:gd name="connsiteX139" fmla="*/ 1079863 w 2865141"/>
              <a:gd name="connsiteY139" fmla="*/ 3296041 h 3734974"/>
              <a:gd name="connsiteX140" fmla="*/ 1001486 w 2865141"/>
              <a:gd name="connsiteY140" fmla="*/ 3339584 h 3734974"/>
              <a:gd name="connsiteX141" fmla="*/ 879566 w 2865141"/>
              <a:gd name="connsiteY141" fmla="*/ 3330875 h 3734974"/>
              <a:gd name="connsiteX142" fmla="*/ 862149 w 2865141"/>
              <a:gd name="connsiteY142" fmla="*/ 3304750 h 3734974"/>
              <a:gd name="connsiteX143" fmla="*/ 836023 w 2865141"/>
              <a:gd name="connsiteY143" fmla="*/ 3296041 h 3734974"/>
              <a:gd name="connsiteX144" fmla="*/ 801189 w 2865141"/>
              <a:gd name="connsiteY144" fmla="*/ 3252498 h 3734974"/>
              <a:gd name="connsiteX145" fmla="*/ 792480 w 2865141"/>
              <a:gd name="connsiteY145" fmla="*/ 3226372 h 3734974"/>
              <a:gd name="connsiteX146" fmla="*/ 687977 w 2865141"/>
              <a:gd name="connsiteY146" fmla="*/ 3174121 h 3734974"/>
              <a:gd name="connsiteX147" fmla="*/ 487680 w 2865141"/>
              <a:gd name="connsiteY147" fmla="*/ 3156704 h 3734974"/>
              <a:gd name="connsiteX148" fmla="*/ 461554 w 2865141"/>
              <a:gd name="connsiteY148" fmla="*/ 3130578 h 3734974"/>
              <a:gd name="connsiteX149" fmla="*/ 444137 w 2865141"/>
              <a:gd name="connsiteY149" fmla="*/ 3104452 h 3734974"/>
              <a:gd name="connsiteX150" fmla="*/ 418012 w 2865141"/>
              <a:gd name="connsiteY150" fmla="*/ 3087035 h 3734974"/>
              <a:gd name="connsiteX151" fmla="*/ 383177 w 2865141"/>
              <a:gd name="connsiteY151" fmla="*/ 3043492 h 3734974"/>
              <a:gd name="connsiteX152" fmla="*/ 330926 w 2865141"/>
              <a:gd name="connsiteY152" fmla="*/ 3026075 h 3734974"/>
              <a:gd name="connsiteX153" fmla="*/ 304800 w 2865141"/>
              <a:gd name="connsiteY153" fmla="*/ 3017367 h 3734974"/>
              <a:gd name="connsiteX154" fmla="*/ 269966 w 2865141"/>
              <a:gd name="connsiteY154" fmla="*/ 2965115 h 3734974"/>
              <a:gd name="connsiteX155" fmla="*/ 243840 w 2865141"/>
              <a:gd name="connsiteY155" fmla="*/ 2912864 h 3734974"/>
              <a:gd name="connsiteX156" fmla="*/ 209006 w 2865141"/>
              <a:gd name="connsiteY156" fmla="*/ 2860612 h 3734974"/>
              <a:gd name="connsiteX157" fmla="*/ 200297 w 2865141"/>
              <a:gd name="connsiteY157" fmla="*/ 2790944 h 3734974"/>
              <a:gd name="connsiteX158" fmla="*/ 165463 w 2865141"/>
              <a:gd name="connsiteY158" fmla="*/ 2669024 h 3734974"/>
              <a:gd name="connsiteX159" fmla="*/ 130629 w 2865141"/>
              <a:gd name="connsiteY159" fmla="*/ 2695150 h 3734974"/>
              <a:gd name="connsiteX160" fmla="*/ 0 w 2865141"/>
              <a:gd name="connsiteY160" fmla="*/ 2695150 h 3734974"/>
              <a:gd name="connsiteX161" fmla="*/ 8709 w 2865141"/>
              <a:gd name="connsiteY161" fmla="*/ 2651607 h 3734974"/>
              <a:gd name="connsiteX162" fmla="*/ 17417 w 2865141"/>
              <a:gd name="connsiteY162" fmla="*/ 2625481 h 3734974"/>
              <a:gd name="connsiteX163" fmla="*/ 43543 w 2865141"/>
              <a:gd name="connsiteY163" fmla="*/ 2442601 h 3734974"/>
              <a:gd name="connsiteX164" fmla="*/ 52252 w 2865141"/>
              <a:gd name="connsiteY164" fmla="*/ 2190052 h 3734974"/>
              <a:gd name="connsiteX165" fmla="*/ 60960 w 2865141"/>
              <a:gd name="connsiteY165" fmla="*/ 2163927 h 3734974"/>
              <a:gd name="connsiteX166" fmla="*/ 87086 w 2865141"/>
              <a:gd name="connsiteY166" fmla="*/ 2076841 h 3734974"/>
              <a:gd name="connsiteX167" fmla="*/ 95794 w 2865141"/>
              <a:gd name="connsiteY167" fmla="*/ 2050715 h 3734974"/>
              <a:gd name="connsiteX168" fmla="*/ 104503 w 2865141"/>
              <a:gd name="connsiteY168" fmla="*/ 1911378 h 3734974"/>
              <a:gd name="connsiteX169" fmla="*/ 113212 w 2865141"/>
              <a:gd name="connsiteY169" fmla="*/ 1885252 h 3734974"/>
              <a:gd name="connsiteX170" fmla="*/ 148046 w 2865141"/>
              <a:gd name="connsiteY170" fmla="*/ 1833001 h 3734974"/>
              <a:gd name="connsiteX171" fmla="*/ 174172 w 2865141"/>
              <a:gd name="connsiteY171" fmla="*/ 1815584 h 3734974"/>
              <a:gd name="connsiteX172" fmla="*/ 191589 w 2865141"/>
              <a:gd name="connsiteY172" fmla="*/ 1597870 h 3734974"/>
              <a:gd name="connsiteX173" fmla="*/ 243840 w 2865141"/>
              <a:gd name="connsiteY173" fmla="*/ 1554327 h 37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2865141" h="3734974">
                <a:moveTo>
                  <a:pt x="243840" y="1554327"/>
                </a:moveTo>
                <a:lnTo>
                  <a:pt x="243840" y="1554327"/>
                </a:lnTo>
                <a:cubicBezTo>
                  <a:pt x="325120" y="1548521"/>
                  <a:pt x="406863" y="1547338"/>
                  <a:pt x="487680" y="1536910"/>
                </a:cubicBezTo>
                <a:cubicBezTo>
                  <a:pt x="498061" y="1535571"/>
                  <a:pt x="506405" y="1526893"/>
                  <a:pt x="513806" y="1519492"/>
                </a:cubicBezTo>
                <a:cubicBezTo>
                  <a:pt x="521207" y="1512091"/>
                  <a:pt x="525417" y="1502075"/>
                  <a:pt x="531223" y="1493367"/>
                </a:cubicBezTo>
                <a:cubicBezTo>
                  <a:pt x="534126" y="1409184"/>
                  <a:pt x="528020" y="1324204"/>
                  <a:pt x="539932" y="1240818"/>
                </a:cubicBezTo>
                <a:cubicBezTo>
                  <a:pt x="542892" y="1220096"/>
                  <a:pt x="557349" y="1200178"/>
                  <a:pt x="574766" y="1188567"/>
                </a:cubicBezTo>
                <a:cubicBezTo>
                  <a:pt x="583475" y="1182761"/>
                  <a:pt x="591531" y="1175831"/>
                  <a:pt x="600892" y="1171150"/>
                </a:cubicBezTo>
                <a:cubicBezTo>
                  <a:pt x="609102" y="1167045"/>
                  <a:pt x="618309" y="1165344"/>
                  <a:pt x="627017" y="1162441"/>
                </a:cubicBezTo>
                <a:cubicBezTo>
                  <a:pt x="731520" y="1165344"/>
                  <a:pt x="836291" y="1163132"/>
                  <a:pt x="940526" y="1171150"/>
                </a:cubicBezTo>
                <a:cubicBezTo>
                  <a:pt x="950962" y="1171953"/>
                  <a:pt x="956206" y="1187914"/>
                  <a:pt x="966652" y="1188567"/>
                </a:cubicBezTo>
                <a:cubicBezTo>
                  <a:pt x="1004427" y="1190928"/>
                  <a:pt x="1042126" y="1182761"/>
                  <a:pt x="1079863" y="1179858"/>
                </a:cubicBezTo>
                <a:cubicBezTo>
                  <a:pt x="1085669" y="1171149"/>
                  <a:pt x="1093605" y="1163532"/>
                  <a:pt x="1097280" y="1153732"/>
                </a:cubicBezTo>
                <a:cubicBezTo>
                  <a:pt x="1102477" y="1139873"/>
                  <a:pt x="1104809" y="1124944"/>
                  <a:pt x="1105989" y="1110190"/>
                </a:cubicBezTo>
                <a:cubicBezTo>
                  <a:pt x="1110625" y="1052245"/>
                  <a:pt x="1109661" y="993929"/>
                  <a:pt x="1114697" y="936018"/>
                </a:cubicBezTo>
                <a:cubicBezTo>
                  <a:pt x="1115492" y="926873"/>
                  <a:pt x="1116915" y="916383"/>
                  <a:pt x="1123406" y="909892"/>
                </a:cubicBezTo>
                <a:cubicBezTo>
                  <a:pt x="1138208" y="895090"/>
                  <a:pt x="1175657" y="875058"/>
                  <a:pt x="1175657" y="875058"/>
                </a:cubicBezTo>
                <a:cubicBezTo>
                  <a:pt x="1196662" y="812046"/>
                  <a:pt x="1167692" y="872357"/>
                  <a:pt x="1280160" y="840224"/>
                </a:cubicBezTo>
                <a:cubicBezTo>
                  <a:pt x="1300134" y="834517"/>
                  <a:pt x="1310972" y="800703"/>
                  <a:pt x="1323703" y="787972"/>
                </a:cubicBezTo>
                <a:cubicBezTo>
                  <a:pt x="1331104" y="780571"/>
                  <a:pt x="1341120" y="776361"/>
                  <a:pt x="1349829" y="770555"/>
                </a:cubicBezTo>
                <a:cubicBezTo>
                  <a:pt x="1352732" y="761847"/>
                  <a:pt x="1351369" y="750164"/>
                  <a:pt x="1358537" y="744430"/>
                </a:cubicBezTo>
                <a:cubicBezTo>
                  <a:pt x="1367883" y="736953"/>
                  <a:pt x="1382371" y="740436"/>
                  <a:pt x="1393372" y="735721"/>
                </a:cubicBezTo>
                <a:cubicBezTo>
                  <a:pt x="1402992" y="731598"/>
                  <a:pt x="1410136" y="722985"/>
                  <a:pt x="1419497" y="718304"/>
                </a:cubicBezTo>
                <a:cubicBezTo>
                  <a:pt x="1427708" y="714199"/>
                  <a:pt x="1436914" y="712498"/>
                  <a:pt x="1445623" y="709595"/>
                </a:cubicBezTo>
                <a:cubicBezTo>
                  <a:pt x="1484731" y="670489"/>
                  <a:pt x="1467855" y="695153"/>
                  <a:pt x="1489166" y="631218"/>
                </a:cubicBezTo>
                <a:lnTo>
                  <a:pt x="1497874" y="605092"/>
                </a:lnTo>
                <a:cubicBezTo>
                  <a:pt x="1494971" y="491881"/>
                  <a:pt x="1500162" y="378171"/>
                  <a:pt x="1489166" y="265458"/>
                </a:cubicBezTo>
                <a:cubicBezTo>
                  <a:pt x="1488150" y="255041"/>
                  <a:pt x="1469578" y="256214"/>
                  <a:pt x="1463040" y="248041"/>
                </a:cubicBezTo>
                <a:cubicBezTo>
                  <a:pt x="1372619" y="135013"/>
                  <a:pt x="1531589" y="299167"/>
                  <a:pt x="1436914" y="204498"/>
                </a:cubicBezTo>
                <a:cubicBezTo>
                  <a:pt x="1508203" y="133213"/>
                  <a:pt x="1441881" y="191643"/>
                  <a:pt x="1680754" y="178372"/>
                </a:cubicBezTo>
                <a:cubicBezTo>
                  <a:pt x="1709883" y="176754"/>
                  <a:pt x="1738811" y="172567"/>
                  <a:pt x="1767840" y="169664"/>
                </a:cubicBezTo>
                <a:cubicBezTo>
                  <a:pt x="1779451" y="166761"/>
                  <a:pt x="1792715" y="167594"/>
                  <a:pt x="1802674" y="160955"/>
                </a:cubicBezTo>
                <a:cubicBezTo>
                  <a:pt x="1811638" y="154979"/>
                  <a:pt x="1822896" y="121065"/>
                  <a:pt x="1837509" y="117412"/>
                </a:cubicBezTo>
                <a:cubicBezTo>
                  <a:pt x="1865811" y="110336"/>
                  <a:pt x="1895566" y="111607"/>
                  <a:pt x="1924594" y="108704"/>
                </a:cubicBezTo>
                <a:cubicBezTo>
                  <a:pt x="1933303" y="105801"/>
                  <a:pt x="1941893" y="102517"/>
                  <a:pt x="1950720" y="99995"/>
                </a:cubicBezTo>
                <a:cubicBezTo>
                  <a:pt x="1962228" y="96707"/>
                  <a:pt x="1974090" y="94726"/>
                  <a:pt x="1985554" y="91287"/>
                </a:cubicBezTo>
                <a:cubicBezTo>
                  <a:pt x="2003139" y="86012"/>
                  <a:pt x="2037806" y="73870"/>
                  <a:pt x="2037806" y="73870"/>
                </a:cubicBezTo>
                <a:cubicBezTo>
                  <a:pt x="2046515" y="68064"/>
                  <a:pt x="2056531" y="63853"/>
                  <a:pt x="2063932" y="56452"/>
                </a:cubicBezTo>
                <a:cubicBezTo>
                  <a:pt x="2071333" y="49051"/>
                  <a:pt x="2073176" y="36865"/>
                  <a:pt x="2081349" y="30327"/>
                </a:cubicBezTo>
                <a:cubicBezTo>
                  <a:pt x="2088517" y="24593"/>
                  <a:pt x="2098766" y="24521"/>
                  <a:pt x="2107474" y="21618"/>
                </a:cubicBezTo>
                <a:cubicBezTo>
                  <a:pt x="2113280" y="15812"/>
                  <a:pt x="2116697" y="4713"/>
                  <a:pt x="2124892" y="4201"/>
                </a:cubicBezTo>
                <a:cubicBezTo>
                  <a:pt x="2232941" y="-2552"/>
                  <a:pt x="2219156" y="-5527"/>
                  <a:pt x="2272937" y="30327"/>
                </a:cubicBezTo>
                <a:cubicBezTo>
                  <a:pt x="2278743" y="39035"/>
                  <a:pt x="2285673" y="47091"/>
                  <a:pt x="2290354" y="56452"/>
                </a:cubicBezTo>
                <a:cubicBezTo>
                  <a:pt x="2294459" y="64663"/>
                  <a:pt x="2293971" y="74940"/>
                  <a:pt x="2299063" y="82578"/>
                </a:cubicBezTo>
                <a:cubicBezTo>
                  <a:pt x="2305895" y="92825"/>
                  <a:pt x="2317305" y="99243"/>
                  <a:pt x="2325189" y="108704"/>
                </a:cubicBezTo>
                <a:cubicBezTo>
                  <a:pt x="2331889" y="116745"/>
                  <a:pt x="2336800" y="126121"/>
                  <a:pt x="2342606" y="134830"/>
                </a:cubicBezTo>
                <a:cubicBezTo>
                  <a:pt x="2345509" y="149344"/>
                  <a:pt x="2333897" y="150795"/>
                  <a:pt x="2351314" y="178372"/>
                </a:cubicBezTo>
                <a:cubicBezTo>
                  <a:pt x="2368731" y="205949"/>
                  <a:pt x="2337655" y="336778"/>
                  <a:pt x="2447109" y="300292"/>
                </a:cubicBezTo>
                <a:cubicBezTo>
                  <a:pt x="2487749" y="303195"/>
                  <a:pt x="2495006" y="412053"/>
                  <a:pt x="2508069" y="439630"/>
                </a:cubicBezTo>
                <a:cubicBezTo>
                  <a:pt x="2521132" y="467207"/>
                  <a:pt x="2524371" y="455348"/>
                  <a:pt x="2525486" y="465755"/>
                </a:cubicBezTo>
                <a:cubicBezTo>
                  <a:pt x="2533223" y="537971"/>
                  <a:pt x="2526456" y="611254"/>
                  <a:pt x="2534194" y="683470"/>
                </a:cubicBezTo>
                <a:cubicBezTo>
                  <a:pt x="2535309" y="693877"/>
                  <a:pt x="2545806" y="700887"/>
                  <a:pt x="2551612" y="709595"/>
                </a:cubicBezTo>
                <a:cubicBezTo>
                  <a:pt x="2573500" y="775263"/>
                  <a:pt x="2541428" y="696865"/>
                  <a:pt x="2586446" y="753138"/>
                </a:cubicBezTo>
                <a:cubicBezTo>
                  <a:pt x="2592180" y="760306"/>
                  <a:pt x="2591538" y="770827"/>
                  <a:pt x="2595154" y="779264"/>
                </a:cubicBezTo>
                <a:cubicBezTo>
                  <a:pt x="2600268" y="791196"/>
                  <a:pt x="2607458" y="802166"/>
                  <a:pt x="2612572" y="814098"/>
                </a:cubicBezTo>
                <a:cubicBezTo>
                  <a:pt x="2616188" y="822535"/>
                  <a:pt x="2603863" y="838773"/>
                  <a:pt x="2621280" y="840224"/>
                </a:cubicBezTo>
                <a:cubicBezTo>
                  <a:pt x="2638697" y="841675"/>
                  <a:pt x="2692401" y="827160"/>
                  <a:pt x="2717075" y="822806"/>
                </a:cubicBezTo>
                <a:cubicBezTo>
                  <a:pt x="2741749" y="818452"/>
                  <a:pt x="2744652" y="803938"/>
                  <a:pt x="2769326" y="814098"/>
                </a:cubicBezTo>
                <a:cubicBezTo>
                  <a:pt x="2794000" y="824258"/>
                  <a:pt x="2863669" y="856190"/>
                  <a:pt x="2865120" y="883767"/>
                </a:cubicBezTo>
                <a:cubicBezTo>
                  <a:pt x="2866571" y="911344"/>
                  <a:pt x="2795451" y="954887"/>
                  <a:pt x="2778034" y="979561"/>
                </a:cubicBezTo>
                <a:cubicBezTo>
                  <a:pt x="2760617" y="1004235"/>
                  <a:pt x="2773598" y="1018830"/>
                  <a:pt x="2760617" y="1031812"/>
                </a:cubicBezTo>
                <a:cubicBezTo>
                  <a:pt x="2744418" y="1048011"/>
                  <a:pt x="2736768" y="1053386"/>
                  <a:pt x="2725783" y="1075355"/>
                </a:cubicBezTo>
                <a:cubicBezTo>
                  <a:pt x="2721678" y="1083566"/>
                  <a:pt x="2719977" y="1092772"/>
                  <a:pt x="2717074" y="1101481"/>
                </a:cubicBezTo>
                <a:cubicBezTo>
                  <a:pt x="2714171" y="1118898"/>
                  <a:pt x="2712196" y="1136495"/>
                  <a:pt x="2708366" y="1153732"/>
                </a:cubicBezTo>
                <a:cubicBezTo>
                  <a:pt x="2706375" y="1162693"/>
                  <a:pt x="2702179" y="1171031"/>
                  <a:pt x="2699657" y="1179858"/>
                </a:cubicBezTo>
                <a:cubicBezTo>
                  <a:pt x="2696369" y="1191366"/>
                  <a:pt x="2694388" y="1203228"/>
                  <a:pt x="2690949" y="1214692"/>
                </a:cubicBezTo>
                <a:cubicBezTo>
                  <a:pt x="2685674" y="1232277"/>
                  <a:pt x="2673532" y="1266944"/>
                  <a:pt x="2673532" y="1266944"/>
                </a:cubicBezTo>
                <a:cubicBezTo>
                  <a:pt x="2670177" y="1367584"/>
                  <a:pt x="2712471" y="1476250"/>
                  <a:pt x="2647406" y="1554327"/>
                </a:cubicBezTo>
                <a:cubicBezTo>
                  <a:pt x="2639522" y="1563788"/>
                  <a:pt x="2629989" y="1571744"/>
                  <a:pt x="2621280" y="1580452"/>
                </a:cubicBezTo>
                <a:cubicBezTo>
                  <a:pt x="2618377" y="1589161"/>
                  <a:pt x="2616677" y="1598367"/>
                  <a:pt x="2612572" y="1606578"/>
                </a:cubicBezTo>
                <a:cubicBezTo>
                  <a:pt x="2607891" y="1615940"/>
                  <a:pt x="2599277" y="1623084"/>
                  <a:pt x="2595154" y="1632704"/>
                </a:cubicBezTo>
                <a:cubicBezTo>
                  <a:pt x="2590439" y="1643705"/>
                  <a:pt x="2589885" y="1656074"/>
                  <a:pt x="2586446" y="1667538"/>
                </a:cubicBezTo>
                <a:cubicBezTo>
                  <a:pt x="2581171" y="1685123"/>
                  <a:pt x="2569029" y="1719790"/>
                  <a:pt x="2569029" y="1719790"/>
                </a:cubicBezTo>
                <a:cubicBezTo>
                  <a:pt x="2566126" y="1754624"/>
                  <a:pt x="2567644" y="1790113"/>
                  <a:pt x="2560320" y="1824292"/>
                </a:cubicBezTo>
                <a:cubicBezTo>
                  <a:pt x="2558600" y="1832320"/>
                  <a:pt x="2546575" y="1834366"/>
                  <a:pt x="2542903" y="1841710"/>
                </a:cubicBezTo>
                <a:cubicBezTo>
                  <a:pt x="2480724" y="1966070"/>
                  <a:pt x="2559301" y="1843237"/>
                  <a:pt x="2508069" y="1920087"/>
                </a:cubicBezTo>
                <a:cubicBezTo>
                  <a:pt x="2488684" y="1997621"/>
                  <a:pt x="2489875" y="1978253"/>
                  <a:pt x="2508069" y="2111675"/>
                </a:cubicBezTo>
                <a:cubicBezTo>
                  <a:pt x="2509963" y="2125567"/>
                  <a:pt x="2534572" y="2160139"/>
                  <a:pt x="2542903" y="2172635"/>
                </a:cubicBezTo>
                <a:cubicBezTo>
                  <a:pt x="2551565" y="2267918"/>
                  <a:pt x="2521445" y="2261055"/>
                  <a:pt x="2577737" y="2277138"/>
                </a:cubicBezTo>
                <a:cubicBezTo>
                  <a:pt x="2589246" y="2280426"/>
                  <a:pt x="2600960" y="2282944"/>
                  <a:pt x="2612572" y="2285847"/>
                </a:cubicBezTo>
                <a:cubicBezTo>
                  <a:pt x="2621280" y="2291653"/>
                  <a:pt x="2631695" y="2295485"/>
                  <a:pt x="2638697" y="2303264"/>
                </a:cubicBezTo>
                <a:cubicBezTo>
                  <a:pt x="2658116" y="2324841"/>
                  <a:pt x="2690949" y="2372932"/>
                  <a:pt x="2690949" y="2372932"/>
                </a:cubicBezTo>
                <a:cubicBezTo>
                  <a:pt x="2693852" y="2390349"/>
                  <a:pt x="2695827" y="2407947"/>
                  <a:pt x="2699657" y="2425184"/>
                </a:cubicBezTo>
                <a:cubicBezTo>
                  <a:pt x="2704782" y="2448247"/>
                  <a:pt x="2715135" y="2464848"/>
                  <a:pt x="2725783" y="2486144"/>
                </a:cubicBezTo>
                <a:cubicBezTo>
                  <a:pt x="2732887" y="2578494"/>
                  <a:pt x="2742280" y="2627791"/>
                  <a:pt x="2725783" y="2721275"/>
                </a:cubicBezTo>
                <a:cubicBezTo>
                  <a:pt x="2723964" y="2731582"/>
                  <a:pt x="2717075" y="2741595"/>
                  <a:pt x="2708366" y="2747401"/>
                </a:cubicBezTo>
                <a:cubicBezTo>
                  <a:pt x="2698408" y="2754040"/>
                  <a:pt x="2685143" y="2753207"/>
                  <a:pt x="2673532" y="2756110"/>
                </a:cubicBezTo>
                <a:cubicBezTo>
                  <a:pt x="2641600" y="2753207"/>
                  <a:pt x="2609478" y="2751936"/>
                  <a:pt x="2577737" y="2747401"/>
                </a:cubicBezTo>
                <a:cubicBezTo>
                  <a:pt x="2545521" y="2742798"/>
                  <a:pt x="2556584" y="2739187"/>
                  <a:pt x="2534194" y="2721275"/>
                </a:cubicBezTo>
                <a:cubicBezTo>
                  <a:pt x="2473578" y="2672783"/>
                  <a:pt x="2543997" y="2739786"/>
                  <a:pt x="2481943" y="2677732"/>
                </a:cubicBezTo>
                <a:lnTo>
                  <a:pt x="2333897" y="2686441"/>
                </a:lnTo>
                <a:cubicBezTo>
                  <a:pt x="2314039" y="2693060"/>
                  <a:pt x="2299063" y="2738692"/>
                  <a:pt x="2299063" y="2738692"/>
                </a:cubicBezTo>
                <a:cubicBezTo>
                  <a:pt x="2296274" y="2749849"/>
                  <a:pt x="2287891" y="2787161"/>
                  <a:pt x="2281646" y="2799652"/>
                </a:cubicBezTo>
                <a:cubicBezTo>
                  <a:pt x="2276965" y="2809014"/>
                  <a:pt x="2270035" y="2817069"/>
                  <a:pt x="2264229" y="2825778"/>
                </a:cubicBezTo>
                <a:cubicBezTo>
                  <a:pt x="2267132" y="2880932"/>
                  <a:pt x="2267937" y="2936237"/>
                  <a:pt x="2272937" y="2991241"/>
                </a:cubicBezTo>
                <a:cubicBezTo>
                  <a:pt x="2273768" y="3000383"/>
                  <a:pt x="2275911" y="3010199"/>
                  <a:pt x="2281646" y="3017367"/>
                </a:cubicBezTo>
                <a:cubicBezTo>
                  <a:pt x="2288184" y="3025540"/>
                  <a:pt x="2299063" y="3028978"/>
                  <a:pt x="2307772" y="3034784"/>
                </a:cubicBezTo>
                <a:cubicBezTo>
                  <a:pt x="2321556" y="3089924"/>
                  <a:pt x="2309842" y="3059663"/>
                  <a:pt x="2351314" y="3121870"/>
                </a:cubicBezTo>
                <a:lnTo>
                  <a:pt x="2368732" y="3147995"/>
                </a:lnTo>
                <a:lnTo>
                  <a:pt x="2386149" y="3174121"/>
                </a:lnTo>
                <a:cubicBezTo>
                  <a:pt x="2389052" y="3182830"/>
                  <a:pt x="2390752" y="3192036"/>
                  <a:pt x="2394857" y="3200247"/>
                </a:cubicBezTo>
                <a:cubicBezTo>
                  <a:pt x="2399538" y="3209608"/>
                  <a:pt x="2408599" y="3216572"/>
                  <a:pt x="2412274" y="3226372"/>
                </a:cubicBezTo>
                <a:cubicBezTo>
                  <a:pt x="2417471" y="3240231"/>
                  <a:pt x="2417088" y="3255635"/>
                  <a:pt x="2420983" y="3269915"/>
                </a:cubicBezTo>
                <a:cubicBezTo>
                  <a:pt x="2425814" y="3287628"/>
                  <a:pt x="2432594" y="3304750"/>
                  <a:pt x="2438400" y="3322167"/>
                </a:cubicBezTo>
                <a:lnTo>
                  <a:pt x="2447109" y="3348292"/>
                </a:lnTo>
                <a:cubicBezTo>
                  <a:pt x="2444206" y="3394738"/>
                  <a:pt x="2445658" y="3441663"/>
                  <a:pt x="2438400" y="3487630"/>
                </a:cubicBezTo>
                <a:cubicBezTo>
                  <a:pt x="2436768" y="3497968"/>
                  <a:pt x="2425664" y="3504394"/>
                  <a:pt x="2420983" y="3513755"/>
                </a:cubicBezTo>
                <a:cubicBezTo>
                  <a:pt x="2384925" y="3585870"/>
                  <a:pt x="2444775" y="3491129"/>
                  <a:pt x="2394857" y="3566007"/>
                </a:cubicBezTo>
                <a:cubicBezTo>
                  <a:pt x="2391954" y="3574715"/>
                  <a:pt x="2388671" y="3583306"/>
                  <a:pt x="2386149" y="3592132"/>
                </a:cubicBezTo>
                <a:cubicBezTo>
                  <a:pt x="2382861" y="3603641"/>
                  <a:pt x="2381643" y="3615760"/>
                  <a:pt x="2377440" y="3626967"/>
                </a:cubicBezTo>
                <a:cubicBezTo>
                  <a:pt x="2372882" y="3639122"/>
                  <a:pt x="2366464" y="3650530"/>
                  <a:pt x="2360023" y="3661801"/>
                </a:cubicBezTo>
                <a:cubicBezTo>
                  <a:pt x="2354830" y="3670888"/>
                  <a:pt x="2350007" y="3680526"/>
                  <a:pt x="2342606" y="3687927"/>
                </a:cubicBezTo>
                <a:cubicBezTo>
                  <a:pt x="2335205" y="3695328"/>
                  <a:pt x="2325189" y="3699538"/>
                  <a:pt x="2316480" y="3705344"/>
                </a:cubicBezTo>
                <a:cubicBezTo>
                  <a:pt x="2310674" y="3714053"/>
                  <a:pt x="2309408" y="3729879"/>
                  <a:pt x="2299063" y="3731470"/>
                </a:cubicBezTo>
                <a:cubicBezTo>
                  <a:pt x="2246493" y="3739558"/>
                  <a:pt x="2212435" y="3734754"/>
                  <a:pt x="2177143" y="3705344"/>
                </a:cubicBezTo>
                <a:cubicBezTo>
                  <a:pt x="2167682" y="3697460"/>
                  <a:pt x="2158901" y="3688679"/>
                  <a:pt x="2151017" y="3679218"/>
                </a:cubicBezTo>
                <a:cubicBezTo>
                  <a:pt x="2144317" y="3671177"/>
                  <a:pt x="2140554" y="3660915"/>
                  <a:pt x="2133600" y="3653092"/>
                </a:cubicBezTo>
                <a:cubicBezTo>
                  <a:pt x="2117236" y="3634682"/>
                  <a:pt x="2098766" y="3618258"/>
                  <a:pt x="2081349" y="3600841"/>
                </a:cubicBezTo>
                <a:lnTo>
                  <a:pt x="2055223" y="3574715"/>
                </a:lnTo>
                <a:lnTo>
                  <a:pt x="2029097" y="3548590"/>
                </a:lnTo>
                <a:cubicBezTo>
                  <a:pt x="2007210" y="3482924"/>
                  <a:pt x="2039280" y="3561317"/>
                  <a:pt x="1994263" y="3505047"/>
                </a:cubicBezTo>
                <a:cubicBezTo>
                  <a:pt x="1988528" y="3497879"/>
                  <a:pt x="1989659" y="3487132"/>
                  <a:pt x="1985554" y="3478921"/>
                </a:cubicBezTo>
                <a:cubicBezTo>
                  <a:pt x="1980873" y="3469560"/>
                  <a:pt x="1973943" y="3461504"/>
                  <a:pt x="1968137" y="3452795"/>
                </a:cubicBezTo>
                <a:cubicBezTo>
                  <a:pt x="1965234" y="3444087"/>
                  <a:pt x="1963534" y="3434880"/>
                  <a:pt x="1959429" y="3426670"/>
                </a:cubicBezTo>
                <a:cubicBezTo>
                  <a:pt x="1948442" y="3404696"/>
                  <a:pt x="1940796" y="3399328"/>
                  <a:pt x="1924594" y="3383127"/>
                </a:cubicBezTo>
                <a:cubicBezTo>
                  <a:pt x="1921691" y="3374418"/>
                  <a:pt x="1921620" y="3364169"/>
                  <a:pt x="1915886" y="3357001"/>
                </a:cubicBezTo>
                <a:cubicBezTo>
                  <a:pt x="1909348" y="3348828"/>
                  <a:pt x="1900146" y="3340882"/>
                  <a:pt x="1889760" y="3339584"/>
                </a:cubicBezTo>
                <a:cubicBezTo>
                  <a:pt x="1829202" y="3332014"/>
                  <a:pt x="1767840" y="3333778"/>
                  <a:pt x="1706880" y="3330875"/>
                </a:cubicBezTo>
                <a:cubicBezTo>
                  <a:pt x="1618722" y="3301489"/>
                  <a:pt x="1672934" y="3312050"/>
                  <a:pt x="1541417" y="3322167"/>
                </a:cubicBezTo>
                <a:cubicBezTo>
                  <a:pt x="1532709" y="3327973"/>
                  <a:pt x="1521830" y="3331411"/>
                  <a:pt x="1515292" y="3339584"/>
                </a:cubicBezTo>
                <a:cubicBezTo>
                  <a:pt x="1509557" y="3346752"/>
                  <a:pt x="1511675" y="3358072"/>
                  <a:pt x="1506583" y="3365710"/>
                </a:cubicBezTo>
                <a:cubicBezTo>
                  <a:pt x="1499751" y="3375957"/>
                  <a:pt x="1489166" y="3383127"/>
                  <a:pt x="1480457" y="3391835"/>
                </a:cubicBezTo>
                <a:cubicBezTo>
                  <a:pt x="1451429" y="3388932"/>
                  <a:pt x="1421798" y="3389687"/>
                  <a:pt x="1393372" y="3383127"/>
                </a:cubicBezTo>
                <a:cubicBezTo>
                  <a:pt x="1365045" y="3376590"/>
                  <a:pt x="1371014" y="3361003"/>
                  <a:pt x="1349829" y="3348292"/>
                </a:cubicBezTo>
                <a:cubicBezTo>
                  <a:pt x="1341958" y="3343569"/>
                  <a:pt x="1332412" y="3342487"/>
                  <a:pt x="1323703" y="3339584"/>
                </a:cubicBezTo>
                <a:lnTo>
                  <a:pt x="1271452" y="3304750"/>
                </a:lnTo>
                <a:cubicBezTo>
                  <a:pt x="1262743" y="3298944"/>
                  <a:pt x="1255256" y="3290642"/>
                  <a:pt x="1245326" y="3287332"/>
                </a:cubicBezTo>
                <a:cubicBezTo>
                  <a:pt x="1206884" y="3274519"/>
                  <a:pt x="1227411" y="3282729"/>
                  <a:pt x="1184366" y="3261207"/>
                </a:cubicBezTo>
                <a:cubicBezTo>
                  <a:pt x="1166146" y="3233877"/>
                  <a:pt x="1162104" y="3210606"/>
                  <a:pt x="1114697" y="3243790"/>
                </a:cubicBezTo>
                <a:cubicBezTo>
                  <a:pt x="1097548" y="3255794"/>
                  <a:pt x="1097280" y="3284430"/>
                  <a:pt x="1079863" y="3296041"/>
                </a:cubicBezTo>
                <a:cubicBezTo>
                  <a:pt x="1019974" y="3335967"/>
                  <a:pt x="1047470" y="3324255"/>
                  <a:pt x="1001486" y="3339584"/>
                </a:cubicBezTo>
                <a:cubicBezTo>
                  <a:pt x="960846" y="3336681"/>
                  <a:pt x="919093" y="3340757"/>
                  <a:pt x="879566" y="3330875"/>
                </a:cubicBezTo>
                <a:cubicBezTo>
                  <a:pt x="869412" y="3328337"/>
                  <a:pt x="870322" y="3311288"/>
                  <a:pt x="862149" y="3304750"/>
                </a:cubicBezTo>
                <a:cubicBezTo>
                  <a:pt x="854981" y="3299015"/>
                  <a:pt x="844732" y="3298944"/>
                  <a:pt x="836023" y="3296041"/>
                </a:cubicBezTo>
                <a:cubicBezTo>
                  <a:pt x="814132" y="3230372"/>
                  <a:pt x="846207" y="3308771"/>
                  <a:pt x="801189" y="3252498"/>
                </a:cubicBezTo>
                <a:cubicBezTo>
                  <a:pt x="795454" y="3245330"/>
                  <a:pt x="798971" y="3232863"/>
                  <a:pt x="792480" y="3226372"/>
                </a:cubicBezTo>
                <a:cubicBezTo>
                  <a:pt x="758715" y="3192607"/>
                  <a:pt x="730475" y="3188287"/>
                  <a:pt x="687977" y="3174121"/>
                </a:cubicBezTo>
                <a:cubicBezTo>
                  <a:pt x="606700" y="3147028"/>
                  <a:pt x="671059" y="3165872"/>
                  <a:pt x="487680" y="3156704"/>
                </a:cubicBezTo>
                <a:cubicBezTo>
                  <a:pt x="478971" y="3147995"/>
                  <a:pt x="469438" y="3140039"/>
                  <a:pt x="461554" y="3130578"/>
                </a:cubicBezTo>
                <a:cubicBezTo>
                  <a:pt x="454854" y="3122537"/>
                  <a:pt x="451538" y="3111853"/>
                  <a:pt x="444137" y="3104452"/>
                </a:cubicBezTo>
                <a:cubicBezTo>
                  <a:pt x="436736" y="3097051"/>
                  <a:pt x="426720" y="3092841"/>
                  <a:pt x="418012" y="3087035"/>
                </a:cubicBezTo>
                <a:cubicBezTo>
                  <a:pt x="411861" y="3077808"/>
                  <a:pt x="395583" y="3049695"/>
                  <a:pt x="383177" y="3043492"/>
                </a:cubicBezTo>
                <a:cubicBezTo>
                  <a:pt x="366756" y="3035281"/>
                  <a:pt x="348343" y="3031881"/>
                  <a:pt x="330926" y="3026075"/>
                </a:cubicBezTo>
                <a:lnTo>
                  <a:pt x="304800" y="3017367"/>
                </a:lnTo>
                <a:cubicBezTo>
                  <a:pt x="289497" y="2971454"/>
                  <a:pt x="306206" y="3008603"/>
                  <a:pt x="269966" y="2965115"/>
                </a:cubicBezTo>
                <a:cubicBezTo>
                  <a:pt x="231308" y="2918726"/>
                  <a:pt x="270022" y="2959993"/>
                  <a:pt x="243840" y="2912864"/>
                </a:cubicBezTo>
                <a:cubicBezTo>
                  <a:pt x="233674" y="2894565"/>
                  <a:pt x="209006" y="2860612"/>
                  <a:pt x="209006" y="2860612"/>
                </a:cubicBezTo>
                <a:cubicBezTo>
                  <a:pt x="206103" y="2837389"/>
                  <a:pt x="202324" y="2814259"/>
                  <a:pt x="200297" y="2790944"/>
                </a:cubicBezTo>
                <a:cubicBezTo>
                  <a:pt x="188221" y="2652075"/>
                  <a:pt x="233569" y="2646321"/>
                  <a:pt x="165463" y="2669024"/>
                </a:cubicBezTo>
                <a:cubicBezTo>
                  <a:pt x="153852" y="2677733"/>
                  <a:pt x="143231" y="2687949"/>
                  <a:pt x="130629" y="2695150"/>
                </a:cubicBezTo>
                <a:cubicBezTo>
                  <a:pt x="92903" y="2716708"/>
                  <a:pt x="31548" y="2697779"/>
                  <a:pt x="0" y="2695150"/>
                </a:cubicBezTo>
                <a:cubicBezTo>
                  <a:pt x="2903" y="2680636"/>
                  <a:pt x="5119" y="2665967"/>
                  <a:pt x="8709" y="2651607"/>
                </a:cubicBezTo>
                <a:cubicBezTo>
                  <a:pt x="10935" y="2642701"/>
                  <a:pt x="15617" y="2634482"/>
                  <a:pt x="17417" y="2625481"/>
                </a:cubicBezTo>
                <a:cubicBezTo>
                  <a:pt x="33721" y="2543961"/>
                  <a:pt x="34979" y="2519670"/>
                  <a:pt x="43543" y="2442601"/>
                </a:cubicBezTo>
                <a:cubicBezTo>
                  <a:pt x="46446" y="2358418"/>
                  <a:pt x="46998" y="2274121"/>
                  <a:pt x="52252" y="2190052"/>
                </a:cubicBezTo>
                <a:cubicBezTo>
                  <a:pt x="52825" y="2180891"/>
                  <a:pt x="58438" y="2172753"/>
                  <a:pt x="60960" y="2163927"/>
                </a:cubicBezTo>
                <a:cubicBezTo>
                  <a:pt x="87283" y="2071795"/>
                  <a:pt x="45696" y="2201014"/>
                  <a:pt x="87086" y="2076841"/>
                </a:cubicBezTo>
                <a:lnTo>
                  <a:pt x="95794" y="2050715"/>
                </a:lnTo>
                <a:cubicBezTo>
                  <a:pt x="98697" y="2004269"/>
                  <a:pt x="99631" y="1957659"/>
                  <a:pt x="104503" y="1911378"/>
                </a:cubicBezTo>
                <a:cubicBezTo>
                  <a:pt x="105464" y="1902249"/>
                  <a:pt x="108754" y="1893277"/>
                  <a:pt x="113212" y="1885252"/>
                </a:cubicBezTo>
                <a:cubicBezTo>
                  <a:pt x="123378" y="1866954"/>
                  <a:pt x="130629" y="1844612"/>
                  <a:pt x="148046" y="1833001"/>
                </a:cubicBezTo>
                <a:lnTo>
                  <a:pt x="174172" y="1815584"/>
                </a:lnTo>
                <a:cubicBezTo>
                  <a:pt x="205715" y="1720947"/>
                  <a:pt x="164212" y="1853386"/>
                  <a:pt x="191589" y="1597870"/>
                </a:cubicBezTo>
                <a:cubicBezTo>
                  <a:pt x="194244" y="1573092"/>
                  <a:pt x="235132" y="1561584"/>
                  <a:pt x="243840" y="1554327"/>
                </a:cubicBezTo>
                <a:close/>
              </a:path>
            </a:pathLst>
          </a:custGeom>
          <a:noFill/>
          <a:ln w="101600">
            <a:solidFill>
              <a:schemeClr val="accent1">
                <a:shade val="5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96047"/>
      </p:ext>
    </p:extLst>
  </p:cSld>
  <p:clrMapOvr>
    <a:masterClrMapping/>
  </p:clrMapOvr>
  <mc:AlternateContent xmlns:mc="http://schemas.openxmlformats.org/markup-compatibility/2006" xmlns:p14="http://schemas.microsoft.com/office/powerpoint/2010/main">
    <mc:Choice Requires="p14">
      <p:transition spd="slow" p14:dur="2000" advTm="30062"/>
    </mc:Choice>
    <mc:Fallback xmlns="">
      <p:transition spd="slow" advTm="3006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4624" y="819741"/>
            <a:ext cx="7163090" cy="5200059"/>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239114"/>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a:solidFill>
                  <a:srgbClr val="35617A"/>
                </a:solidFill>
              </a:rPr>
              <a:t>Watershed and Subbasins</a:t>
            </a:r>
            <a:endParaRPr lang="en-US"/>
          </a:p>
        </p:txBody>
      </p:sp>
      <p:sp>
        <p:nvSpPr>
          <p:cNvPr id="3" name="Freeform 2"/>
          <p:cNvSpPr/>
          <p:nvPr/>
        </p:nvSpPr>
        <p:spPr>
          <a:xfrm>
            <a:off x="3431172" y="2008544"/>
            <a:ext cx="1942017" cy="1675182"/>
          </a:xfrm>
          <a:custGeom>
            <a:avLst/>
            <a:gdLst>
              <a:gd name="connsiteX0" fmla="*/ 1942017 w 1942017"/>
              <a:gd name="connsiteY0" fmla="*/ 560485 h 1675182"/>
              <a:gd name="connsiteX1" fmla="*/ 1942017 w 1942017"/>
              <a:gd name="connsiteY1" fmla="*/ 560485 h 1675182"/>
              <a:gd name="connsiteX2" fmla="*/ 1872348 w 1942017"/>
              <a:gd name="connsiteY2" fmla="*/ 508233 h 1675182"/>
              <a:gd name="connsiteX3" fmla="*/ 1846222 w 1942017"/>
              <a:gd name="connsiteY3" fmla="*/ 499525 h 1675182"/>
              <a:gd name="connsiteX4" fmla="*/ 1811388 w 1942017"/>
              <a:gd name="connsiteY4" fmla="*/ 455982 h 1675182"/>
              <a:gd name="connsiteX5" fmla="*/ 1785262 w 1942017"/>
              <a:gd name="connsiteY5" fmla="*/ 438565 h 1675182"/>
              <a:gd name="connsiteX6" fmla="*/ 1767845 w 1942017"/>
              <a:gd name="connsiteY6" fmla="*/ 421147 h 1675182"/>
              <a:gd name="connsiteX7" fmla="*/ 1706885 w 1942017"/>
              <a:gd name="connsiteY7" fmla="*/ 403730 h 1675182"/>
              <a:gd name="connsiteX8" fmla="*/ 1698177 w 1942017"/>
              <a:gd name="connsiteY8" fmla="*/ 342770 h 1675182"/>
              <a:gd name="connsiteX9" fmla="*/ 1558839 w 1942017"/>
              <a:gd name="connsiteY9" fmla="*/ 351479 h 1675182"/>
              <a:gd name="connsiteX10" fmla="*/ 1532714 w 1942017"/>
              <a:gd name="connsiteY10" fmla="*/ 342770 h 1675182"/>
              <a:gd name="connsiteX11" fmla="*/ 1558839 w 1942017"/>
              <a:gd name="connsiteY11" fmla="*/ 325353 h 1675182"/>
              <a:gd name="connsiteX12" fmla="*/ 1567548 w 1942017"/>
              <a:gd name="connsiteY12" fmla="*/ 299227 h 1675182"/>
              <a:gd name="connsiteX13" fmla="*/ 1593674 w 1942017"/>
              <a:gd name="connsiteY13" fmla="*/ 246976 h 1675182"/>
              <a:gd name="connsiteX14" fmla="*/ 1584965 w 1942017"/>
              <a:gd name="connsiteY14" fmla="*/ 220850 h 1675182"/>
              <a:gd name="connsiteX15" fmla="*/ 1506588 w 1942017"/>
              <a:gd name="connsiteY15" fmla="*/ 194725 h 1675182"/>
              <a:gd name="connsiteX16" fmla="*/ 1428211 w 1942017"/>
              <a:gd name="connsiteY16" fmla="*/ 168599 h 1675182"/>
              <a:gd name="connsiteX17" fmla="*/ 1402085 w 1942017"/>
              <a:gd name="connsiteY17" fmla="*/ 159890 h 1675182"/>
              <a:gd name="connsiteX18" fmla="*/ 1254039 w 1942017"/>
              <a:gd name="connsiteY18" fmla="*/ 151182 h 1675182"/>
              <a:gd name="connsiteX19" fmla="*/ 1210497 w 1942017"/>
              <a:gd name="connsiteY19" fmla="*/ 107639 h 1675182"/>
              <a:gd name="connsiteX20" fmla="*/ 1158245 w 1942017"/>
              <a:gd name="connsiteY20" fmla="*/ 90222 h 1675182"/>
              <a:gd name="connsiteX21" fmla="*/ 1071159 w 1942017"/>
              <a:gd name="connsiteY21" fmla="*/ 98930 h 1675182"/>
              <a:gd name="connsiteX22" fmla="*/ 1062451 w 1942017"/>
              <a:gd name="connsiteY22" fmla="*/ 125056 h 1675182"/>
              <a:gd name="connsiteX23" fmla="*/ 1010199 w 1942017"/>
              <a:gd name="connsiteY23" fmla="*/ 168599 h 1675182"/>
              <a:gd name="connsiteX24" fmla="*/ 966657 w 1942017"/>
              <a:gd name="connsiteY24" fmla="*/ 177307 h 1675182"/>
              <a:gd name="connsiteX25" fmla="*/ 888279 w 1942017"/>
              <a:gd name="connsiteY25" fmla="*/ 194725 h 1675182"/>
              <a:gd name="connsiteX26" fmla="*/ 853445 w 1942017"/>
              <a:gd name="connsiteY26" fmla="*/ 186016 h 1675182"/>
              <a:gd name="connsiteX27" fmla="*/ 827319 w 1942017"/>
              <a:gd name="connsiteY27" fmla="*/ 133765 h 1675182"/>
              <a:gd name="connsiteX28" fmla="*/ 818611 w 1942017"/>
              <a:gd name="connsiteY28" fmla="*/ 11845 h 1675182"/>
              <a:gd name="connsiteX29" fmla="*/ 618314 w 1942017"/>
              <a:gd name="connsiteY29" fmla="*/ 11845 h 1675182"/>
              <a:gd name="connsiteX30" fmla="*/ 592188 w 1942017"/>
              <a:gd name="connsiteY30" fmla="*/ 20553 h 1675182"/>
              <a:gd name="connsiteX31" fmla="*/ 566062 w 1942017"/>
              <a:gd name="connsiteY31" fmla="*/ 37970 h 1675182"/>
              <a:gd name="connsiteX32" fmla="*/ 487685 w 1942017"/>
              <a:gd name="connsiteY32" fmla="*/ 46679 h 1675182"/>
              <a:gd name="connsiteX33" fmla="*/ 461559 w 1942017"/>
              <a:gd name="connsiteY33" fmla="*/ 55387 h 1675182"/>
              <a:gd name="connsiteX34" fmla="*/ 418017 w 1942017"/>
              <a:gd name="connsiteY34" fmla="*/ 81513 h 1675182"/>
              <a:gd name="connsiteX35" fmla="*/ 400599 w 1942017"/>
              <a:gd name="connsiteY35" fmla="*/ 133765 h 1675182"/>
              <a:gd name="connsiteX36" fmla="*/ 374474 w 1942017"/>
              <a:gd name="connsiteY36" fmla="*/ 194725 h 1675182"/>
              <a:gd name="connsiteX37" fmla="*/ 313514 w 1942017"/>
              <a:gd name="connsiteY37" fmla="*/ 220850 h 1675182"/>
              <a:gd name="connsiteX38" fmla="*/ 296097 w 1942017"/>
              <a:gd name="connsiteY38" fmla="*/ 360187 h 1675182"/>
              <a:gd name="connsiteX39" fmla="*/ 287388 w 1942017"/>
              <a:gd name="connsiteY39" fmla="*/ 412439 h 1675182"/>
              <a:gd name="connsiteX40" fmla="*/ 261262 w 1942017"/>
              <a:gd name="connsiteY40" fmla="*/ 499525 h 1675182"/>
              <a:gd name="connsiteX41" fmla="*/ 226428 w 1942017"/>
              <a:gd name="connsiteY41" fmla="*/ 551776 h 1675182"/>
              <a:gd name="connsiteX42" fmla="*/ 191594 w 1942017"/>
              <a:gd name="connsiteY42" fmla="*/ 586610 h 1675182"/>
              <a:gd name="connsiteX43" fmla="*/ 165468 w 1942017"/>
              <a:gd name="connsiteY43" fmla="*/ 612736 h 1675182"/>
              <a:gd name="connsiteX44" fmla="*/ 139342 w 1942017"/>
              <a:gd name="connsiteY44" fmla="*/ 621445 h 1675182"/>
              <a:gd name="connsiteX45" fmla="*/ 130634 w 1942017"/>
              <a:gd name="connsiteY45" fmla="*/ 647570 h 1675182"/>
              <a:gd name="connsiteX46" fmla="*/ 78382 w 1942017"/>
              <a:gd name="connsiteY46" fmla="*/ 673696 h 1675182"/>
              <a:gd name="connsiteX47" fmla="*/ 60965 w 1942017"/>
              <a:gd name="connsiteY47" fmla="*/ 725947 h 1675182"/>
              <a:gd name="connsiteX48" fmla="*/ 43548 w 1942017"/>
              <a:gd name="connsiteY48" fmla="*/ 752073 h 1675182"/>
              <a:gd name="connsiteX49" fmla="*/ 17422 w 1942017"/>
              <a:gd name="connsiteY49" fmla="*/ 804325 h 1675182"/>
              <a:gd name="connsiteX50" fmla="*/ 5 w 1942017"/>
              <a:gd name="connsiteY50" fmla="*/ 900119 h 1675182"/>
              <a:gd name="connsiteX51" fmla="*/ 8714 w 1942017"/>
              <a:gd name="connsiteY51" fmla="*/ 987205 h 1675182"/>
              <a:gd name="connsiteX52" fmla="*/ 34839 w 1942017"/>
              <a:gd name="connsiteY52" fmla="*/ 1004622 h 1675182"/>
              <a:gd name="connsiteX53" fmla="*/ 113217 w 1942017"/>
              <a:gd name="connsiteY53" fmla="*/ 1039456 h 1675182"/>
              <a:gd name="connsiteX54" fmla="*/ 174177 w 1942017"/>
              <a:gd name="connsiteY54" fmla="*/ 1100416 h 1675182"/>
              <a:gd name="connsiteX55" fmla="*/ 200302 w 1942017"/>
              <a:gd name="connsiteY55" fmla="*/ 1161376 h 1675182"/>
              <a:gd name="connsiteX56" fmla="*/ 209011 w 1942017"/>
              <a:gd name="connsiteY56" fmla="*/ 1187502 h 1675182"/>
              <a:gd name="connsiteX57" fmla="*/ 252554 w 1942017"/>
              <a:gd name="connsiteY57" fmla="*/ 1231045 h 1675182"/>
              <a:gd name="connsiteX58" fmla="*/ 269971 w 1942017"/>
              <a:gd name="connsiteY58" fmla="*/ 1257170 h 1675182"/>
              <a:gd name="connsiteX59" fmla="*/ 304805 w 1942017"/>
              <a:gd name="connsiteY59" fmla="*/ 1335547 h 1675182"/>
              <a:gd name="connsiteX60" fmla="*/ 322222 w 1942017"/>
              <a:gd name="connsiteY60" fmla="*/ 1352965 h 1675182"/>
              <a:gd name="connsiteX61" fmla="*/ 409308 w 1942017"/>
              <a:gd name="connsiteY61" fmla="*/ 1370382 h 1675182"/>
              <a:gd name="connsiteX62" fmla="*/ 435434 w 1942017"/>
              <a:gd name="connsiteY62" fmla="*/ 1379090 h 1675182"/>
              <a:gd name="connsiteX63" fmla="*/ 522519 w 1942017"/>
              <a:gd name="connsiteY63" fmla="*/ 1405216 h 1675182"/>
              <a:gd name="connsiteX64" fmla="*/ 548645 w 1942017"/>
              <a:gd name="connsiteY64" fmla="*/ 1413925 h 1675182"/>
              <a:gd name="connsiteX65" fmla="*/ 600897 w 1942017"/>
              <a:gd name="connsiteY65" fmla="*/ 1422633 h 1675182"/>
              <a:gd name="connsiteX66" fmla="*/ 653148 w 1942017"/>
              <a:gd name="connsiteY66" fmla="*/ 1448759 h 1675182"/>
              <a:gd name="connsiteX67" fmla="*/ 670565 w 1942017"/>
              <a:gd name="connsiteY67" fmla="*/ 1474885 h 1675182"/>
              <a:gd name="connsiteX68" fmla="*/ 679274 w 1942017"/>
              <a:gd name="connsiteY68" fmla="*/ 1509719 h 1675182"/>
              <a:gd name="connsiteX69" fmla="*/ 836028 w 1942017"/>
              <a:gd name="connsiteY69" fmla="*/ 1518427 h 1675182"/>
              <a:gd name="connsiteX70" fmla="*/ 862154 w 1942017"/>
              <a:gd name="connsiteY70" fmla="*/ 1509719 h 1675182"/>
              <a:gd name="connsiteX71" fmla="*/ 905697 w 1942017"/>
              <a:gd name="connsiteY71" fmla="*/ 1474885 h 1675182"/>
              <a:gd name="connsiteX72" fmla="*/ 914405 w 1942017"/>
              <a:gd name="connsiteY72" fmla="*/ 1448759 h 1675182"/>
              <a:gd name="connsiteX73" fmla="*/ 949239 w 1942017"/>
              <a:gd name="connsiteY73" fmla="*/ 1396507 h 1675182"/>
              <a:gd name="connsiteX74" fmla="*/ 957948 w 1942017"/>
              <a:gd name="connsiteY74" fmla="*/ 1352965 h 1675182"/>
              <a:gd name="connsiteX75" fmla="*/ 1166954 w 1942017"/>
              <a:gd name="connsiteY75" fmla="*/ 1318130 h 1675182"/>
              <a:gd name="connsiteX76" fmla="*/ 1227914 w 1942017"/>
              <a:gd name="connsiteY76" fmla="*/ 1326839 h 1675182"/>
              <a:gd name="connsiteX77" fmla="*/ 1236622 w 1942017"/>
              <a:gd name="connsiteY77" fmla="*/ 1352965 h 1675182"/>
              <a:gd name="connsiteX78" fmla="*/ 1271457 w 1942017"/>
              <a:gd name="connsiteY78" fmla="*/ 1396507 h 1675182"/>
              <a:gd name="connsiteX79" fmla="*/ 1280165 w 1942017"/>
              <a:gd name="connsiteY79" fmla="*/ 1422633 h 1675182"/>
              <a:gd name="connsiteX80" fmla="*/ 1332417 w 1942017"/>
              <a:gd name="connsiteY80" fmla="*/ 1440050 h 1675182"/>
              <a:gd name="connsiteX81" fmla="*/ 1358542 w 1942017"/>
              <a:gd name="connsiteY81" fmla="*/ 1457467 h 1675182"/>
              <a:gd name="connsiteX82" fmla="*/ 1393377 w 1942017"/>
              <a:gd name="connsiteY82" fmla="*/ 1492302 h 1675182"/>
              <a:gd name="connsiteX83" fmla="*/ 1550131 w 1942017"/>
              <a:gd name="connsiteY83" fmla="*/ 1518427 h 1675182"/>
              <a:gd name="connsiteX84" fmla="*/ 1567548 w 1942017"/>
              <a:gd name="connsiteY84" fmla="*/ 1535845 h 1675182"/>
              <a:gd name="connsiteX85" fmla="*/ 1584965 w 1942017"/>
              <a:gd name="connsiteY85" fmla="*/ 1561970 h 1675182"/>
              <a:gd name="connsiteX86" fmla="*/ 1611091 w 1942017"/>
              <a:gd name="connsiteY86" fmla="*/ 1579387 h 1675182"/>
              <a:gd name="connsiteX87" fmla="*/ 1654634 w 1942017"/>
              <a:gd name="connsiteY87" fmla="*/ 1614222 h 1675182"/>
              <a:gd name="connsiteX88" fmla="*/ 1663342 w 1942017"/>
              <a:gd name="connsiteY88" fmla="*/ 1649056 h 1675182"/>
              <a:gd name="connsiteX89" fmla="*/ 1689468 w 1942017"/>
              <a:gd name="connsiteY89" fmla="*/ 1657765 h 1675182"/>
              <a:gd name="connsiteX90" fmla="*/ 1715594 w 1942017"/>
              <a:gd name="connsiteY90" fmla="*/ 1675182 h 1675182"/>
              <a:gd name="connsiteX91" fmla="*/ 1741719 w 1942017"/>
              <a:gd name="connsiteY91" fmla="*/ 1666473 h 1675182"/>
              <a:gd name="connsiteX92" fmla="*/ 1759137 w 1942017"/>
              <a:gd name="connsiteY92" fmla="*/ 1640347 h 1675182"/>
              <a:gd name="connsiteX93" fmla="*/ 1776554 w 1942017"/>
              <a:gd name="connsiteY93" fmla="*/ 1570679 h 1675182"/>
              <a:gd name="connsiteX94" fmla="*/ 1785262 w 1942017"/>
              <a:gd name="connsiteY94" fmla="*/ 1544553 h 1675182"/>
              <a:gd name="connsiteX95" fmla="*/ 1776554 w 1942017"/>
              <a:gd name="connsiteY95" fmla="*/ 1344256 h 1675182"/>
              <a:gd name="connsiteX96" fmla="*/ 1776554 w 1942017"/>
              <a:gd name="connsiteY96" fmla="*/ 813033 h 1675182"/>
              <a:gd name="connsiteX97" fmla="*/ 1811388 w 1942017"/>
              <a:gd name="connsiteY97" fmla="*/ 804325 h 1675182"/>
              <a:gd name="connsiteX98" fmla="*/ 1863639 w 1942017"/>
              <a:gd name="connsiteY98" fmla="*/ 778199 h 1675182"/>
              <a:gd name="connsiteX99" fmla="*/ 1889765 w 1942017"/>
              <a:gd name="connsiteY99" fmla="*/ 717239 h 1675182"/>
              <a:gd name="connsiteX100" fmla="*/ 1907182 w 1942017"/>
              <a:gd name="connsiteY100" fmla="*/ 664987 h 1675182"/>
              <a:gd name="connsiteX101" fmla="*/ 1942017 w 1942017"/>
              <a:gd name="connsiteY101" fmla="*/ 560485 h 16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942017" h="1675182">
                <a:moveTo>
                  <a:pt x="1942017" y="560485"/>
                </a:moveTo>
                <a:lnTo>
                  <a:pt x="1942017" y="560485"/>
                </a:lnTo>
                <a:cubicBezTo>
                  <a:pt x="1918794" y="543068"/>
                  <a:pt x="1896839" y="523818"/>
                  <a:pt x="1872348" y="508233"/>
                </a:cubicBezTo>
                <a:cubicBezTo>
                  <a:pt x="1864603" y="503305"/>
                  <a:pt x="1854093" y="504248"/>
                  <a:pt x="1846222" y="499525"/>
                </a:cubicBezTo>
                <a:cubicBezTo>
                  <a:pt x="1824680" y="486600"/>
                  <a:pt x="1829184" y="473778"/>
                  <a:pt x="1811388" y="455982"/>
                </a:cubicBezTo>
                <a:cubicBezTo>
                  <a:pt x="1803987" y="448581"/>
                  <a:pt x="1793435" y="445103"/>
                  <a:pt x="1785262" y="438565"/>
                </a:cubicBezTo>
                <a:cubicBezTo>
                  <a:pt x="1778851" y="433436"/>
                  <a:pt x="1774886" y="425371"/>
                  <a:pt x="1767845" y="421147"/>
                </a:cubicBezTo>
                <a:cubicBezTo>
                  <a:pt x="1758925" y="415795"/>
                  <a:pt x="1713386" y="405355"/>
                  <a:pt x="1706885" y="403730"/>
                </a:cubicBezTo>
                <a:cubicBezTo>
                  <a:pt x="1703982" y="383410"/>
                  <a:pt x="1717533" y="349601"/>
                  <a:pt x="1698177" y="342770"/>
                </a:cubicBezTo>
                <a:cubicBezTo>
                  <a:pt x="1654293" y="327282"/>
                  <a:pt x="1605376" y="351479"/>
                  <a:pt x="1558839" y="351479"/>
                </a:cubicBezTo>
                <a:cubicBezTo>
                  <a:pt x="1549660" y="351479"/>
                  <a:pt x="1541422" y="345673"/>
                  <a:pt x="1532714" y="342770"/>
                </a:cubicBezTo>
                <a:cubicBezTo>
                  <a:pt x="1541422" y="336964"/>
                  <a:pt x="1552301" y="333526"/>
                  <a:pt x="1558839" y="325353"/>
                </a:cubicBezTo>
                <a:cubicBezTo>
                  <a:pt x="1564574" y="318185"/>
                  <a:pt x="1563443" y="307438"/>
                  <a:pt x="1567548" y="299227"/>
                </a:cubicBezTo>
                <a:cubicBezTo>
                  <a:pt x="1601312" y="231700"/>
                  <a:pt x="1571783" y="312645"/>
                  <a:pt x="1593674" y="246976"/>
                </a:cubicBezTo>
                <a:cubicBezTo>
                  <a:pt x="1590771" y="238267"/>
                  <a:pt x="1592435" y="226186"/>
                  <a:pt x="1584965" y="220850"/>
                </a:cubicBezTo>
                <a:cubicBezTo>
                  <a:pt x="1584960" y="220846"/>
                  <a:pt x="1519654" y="199080"/>
                  <a:pt x="1506588" y="194725"/>
                </a:cubicBezTo>
                <a:lnTo>
                  <a:pt x="1428211" y="168599"/>
                </a:lnTo>
                <a:cubicBezTo>
                  <a:pt x="1419502" y="165696"/>
                  <a:pt x="1411249" y="160429"/>
                  <a:pt x="1402085" y="159890"/>
                </a:cubicBezTo>
                <a:lnTo>
                  <a:pt x="1254039" y="151182"/>
                </a:lnTo>
                <a:cubicBezTo>
                  <a:pt x="1238150" y="127349"/>
                  <a:pt x="1237997" y="119861"/>
                  <a:pt x="1210497" y="107639"/>
                </a:cubicBezTo>
                <a:cubicBezTo>
                  <a:pt x="1193720" y="100183"/>
                  <a:pt x="1158245" y="90222"/>
                  <a:pt x="1158245" y="90222"/>
                </a:cubicBezTo>
                <a:cubicBezTo>
                  <a:pt x="1129216" y="93125"/>
                  <a:pt x="1098576" y="88960"/>
                  <a:pt x="1071159" y="98930"/>
                </a:cubicBezTo>
                <a:cubicBezTo>
                  <a:pt x="1062532" y="102067"/>
                  <a:pt x="1067543" y="117418"/>
                  <a:pt x="1062451" y="125056"/>
                </a:cubicBezTo>
                <a:cubicBezTo>
                  <a:pt x="1054921" y="136351"/>
                  <a:pt x="1024479" y="163244"/>
                  <a:pt x="1010199" y="168599"/>
                </a:cubicBezTo>
                <a:cubicBezTo>
                  <a:pt x="996340" y="173796"/>
                  <a:pt x="981220" y="174659"/>
                  <a:pt x="966657" y="177307"/>
                </a:cubicBezTo>
                <a:cubicBezTo>
                  <a:pt x="899223" y="189568"/>
                  <a:pt x="934342" y="179370"/>
                  <a:pt x="888279" y="194725"/>
                </a:cubicBezTo>
                <a:cubicBezTo>
                  <a:pt x="876668" y="191822"/>
                  <a:pt x="863403" y="192655"/>
                  <a:pt x="853445" y="186016"/>
                </a:cubicBezTo>
                <a:cubicBezTo>
                  <a:pt x="838976" y="176370"/>
                  <a:pt x="832287" y="148667"/>
                  <a:pt x="827319" y="133765"/>
                </a:cubicBezTo>
                <a:cubicBezTo>
                  <a:pt x="824416" y="93125"/>
                  <a:pt x="847421" y="40655"/>
                  <a:pt x="818611" y="11845"/>
                </a:cubicBezTo>
                <a:cubicBezTo>
                  <a:pt x="794273" y="-12493"/>
                  <a:pt x="657313" y="7512"/>
                  <a:pt x="618314" y="11845"/>
                </a:cubicBezTo>
                <a:cubicBezTo>
                  <a:pt x="609605" y="14748"/>
                  <a:pt x="600399" y="16448"/>
                  <a:pt x="592188" y="20553"/>
                </a:cubicBezTo>
                <a:cubicBezTo>
                  <a:pt x="582826" y="25234"/>
                  <a:pt x="576216" y="35431"/>
                  <a:pt x="566062" y="37970"/>
                </a:cubicBezTo>
                <a:cubicBezTo>
                  <a:pt x="540560" y="44345"/>
                  <a:pt x="513811" y="43776"/>
                  <a:pt x="487685" y="46679"/>
                </a:cubicBezTo>
                <a:cubicBezTo>
                  <a:pt x="478976" y="49582"/>
                  <a:pt x="469430" y="50664"/>
                  <a:pt x="461559" y="55387"/>
                </a:cubicBezTo>
                <a:cubicBezTo>
                  <a:pt x="401788" y="91250"/>
                  <a:pt x="492026" y="56844"/>
                  <a:pt x="418017" y="81513"/>
                </a:cubicBezTo>
                <a:cubicBezTo>
                  <a:pt x="412211" y="98930"/>
                  <a:pt x="405052" y="115954"/>
                  <a:pt x="400599" y="133765"/>
                </a:cubicBezTo>
                <a:cubicBezTo>
                  <a:pt x="393937" y="160413"/>
                  <a:pt x="394521" y="174678"/>
                  <a:pt x="374474" y="194725"/>
                </a:cubicBezTo>
                <a:cubicBezTo>
                  <a:pt x="354427" y="214772"/>
                  <a:pt x="340162" y="214188"/>
                  <a:pt x="313514" y="220850"/>
                </a:cubicBezTo>
                <a:cubicBezTo>
                  <a:pt x="291606" y="286570"/>
                  <a:pt x="310578" y="222617"/>
                  <a:pt x="296097" y="360187"/>
                </a:cubicBezTo>
                <a:cubicBezTo>
                  <a:pt x="294249" y="377748"/>
                  <a:pt x="290851" y="395124"/>
                  <a:pt x="287388" y="412439"/>
                </a:cubicBezTo>
                <a:cubicBezTo>
                  <a:pt x="283911" y="429823"/>
                  <a:pt x="267607" y="490007"/>
                  <a:pt x="261262" y="499525"/>
                </a:cubicBezTo>
                <a:cubicBezTo>
                  <a:pt x="249651" y="516942"/>
                  <a:pt x="233048" y="531918"/>
                  <a:pt x="226428" y="551776"/>
                </a:cubicBezTo>
                <a:cubicBezTo>
                  <a:pt x="214816" y="586610"/>
                  <a:pt x="226428" y="574999"/>
                  <a:pt x="191594" y="586610"/>
                </a:cubicBezTo>
                <a:cubicBezTo>
                  <a:pt x="182885" y="595319"/>
                  <a:pt x="175715" y="605904"/>
                  <a:pt x="165468" y="612736"/>
                </a:cubicBezTo>
                <a:cubicBezTo>
                  <a:pt x="157830" y="617828"/>
                  <a:pt x="145833" y="614954"/>
                  <a:pt x="139342" y="621445"/>
                </a:cubicBezTo>
                <a:cubicBezTo>
                  <a:pt x="132851" y="627936"/>
                  <a:pt x="136368" y="640402"/>
                  <a:pt x="130634" y="647570"/>
                </a:cubicBezTo>
                <a:cubicBezTo>
                  <a:pt x="118357" y="662916"/>
                  <a:pt x="95592" y="667959"/>
                  <a:pt x="78382" y="673696"/>
                </a:cubicBezTo>
                <a:cubicBezTo>
                  <a:pt x="72576" y="691113"/>
                  <a:pt x="71149" y="710671"/>
                  <a:pt x="60965" y="725947"/>
                </a:cubicBezTo>
                <a:cubicBezTo>
                  <a:pt x="55159" y="734656"/>
                  <a:pt x="48229" y="742712"/>
                  <a:pt x="43548" y="752073"/>
                </a:cubicBezTo>
                <a:cubicBezTo>
                  <a:pt x="7493" y="824184"/>
                  <a:pt x="67336" y="729452"/>
                  <a:pt x="17422" y="804325"/>
                </a:cubicBezTo>
                <a:cubicBezTo>
                  <a:pt x="5176" y="841065"/>
                  <a:pt x="5" y="850885"/>
                  <a:pt x="5" y="900119"/>
                </a:cubicBezTo>
                <a:cubicBezTo>
                  <a:pt x="5" y="929292"/>
                  <a:pt x="-511" y="959529"/>
                  <a:pt x="8714" y="987205"/>
                </a:cubicBezTo>
                <a:cubicBezTo>
                  <a:pt x="12024" y="997134"/>
                  <a:pt x="25275" y="1000371"/>
                  <a:pt x="34839" y="1004622"/>
                </a:cubicBezTo>
                <a:cubicBezTo>
                  <a:pt x="128113" y="1046077"/>
                  <a:pt x="54089" y="1000038"/>
                  <a:pt x="113217" y="1039456"/>
                </a:cubicBezTo>
                <a:cubicBezTo>
                  <a:pt x="153143" y="1099345"/>
                  <a:pt x="128193" y="1085087"/>
                  <a:pt x="174177" y="1100416"/>
                </a:cubicBezTo>
                <a:cubicBezTo>
                  <a:pt x="192299" y="1172909"/>
                  <a:pt x="170233" y="1101238"/>
                  <a:pt x="200302" y="1161376"/>
                </a:cubicBezTo>
                <a:cubicBezTo>
                  <a:pt x="204407" y="1169587"/>
                  <a:pt x="203503" y="1180158"/>
                  <a:pt x="209011" y="1187502"/>
                </a:cubicBezTo>
                <a:cubicBezTo>
                  <a:pt x="221327" y="1203923"/>
                  <a:pt x="241168" y="1213966"/>
                  <a:pt x="252554" y="1231045"/>
                </a:cubicBezTo>
                <a:lnTo>
                  <a:pt x="269971" y="1257170"/>
                </a:lnTo>
                <a:cubicBezTo>
                  <a:pt x="283782" y="1298605"/>
                  <a:pt x="281146" y="1305973"/>
                  <a:pt x="304805" y="1335547"/>
                </a:cubicBezTo>
                <a:cubicBezTo>
                  <a:pt x="309934" y="1341958"/>
                  <a:pt x="314433" y="1350369"/>
                  <a:pt x="322222" y="1352965"/>
                </a:cubicBezTo>
                <a:cubicBezTo>
                  <a:pt x="350306" y="1362327"/>
                  <a:pt x="381223" y="1361021"/>
                  <a:pt x="409308" y="1370382"/>
                </a:cubicBezTo>
                <a:lnTo>
                  <a:pt x="435434" y="1379090"/>
                </a:lnTo>
                <a:cubicBezTo>
                  <a:pt x="483091" y="1410862"/>
                  <a:pt x="442465" y="1389204"/>
                  <a:pt x="522519" y="1405216"/>
                </a:cubicBezTo>
                <a:cubicBezTo>
                  <a:pt x="531520" y="1407016"/>
                  <a:pt x="539684" y="1411934"/>
                  <a:pt x="548645" y="1413925"/>
                </a:cubicBezTo>
                <a:cubicBezTo>
                  <a:pt x="565882" y="1417755"/>
                  <a:pt x="583480" y="1419730"/>
                  <a:pt x="600897" y="1422633"/>
                </a:cubicBezTo>
                <a:cubicBezTo>
                  <a:pt x="622144" y="1429716"/>
                  <a:pt x="636267" y="1431878"/>
                  <a:pt x="653148" y="1448759"/>
                </a:cubicBezTo>
                <a:cubicBezTo>
                  <a:pt x="660549" y="1456160"/>
                  <a:pt x="664759" y="1466176"/>
                  <a:pt x="670565" y="1474885"/>
                </a:cubicBezTo>
                <a:cubicBezTo>
                  <a:pt x="673468" y="1486496"/>
                  <a:pt x="672635" y="1499760"/>
                  <a:pt x="679274" y="1509719"/>
                </a:cubicBezTo>
                <a:cubicBezTo>
                  <a:pt x="708500" y="1553557"/>
                  <a:pt x="833427" y="1518600"/>
                  <a:pt x="836028" y="1518427"/>
                </a:cubicBezTo>
                <a:cubicBezTo>
                  <a:pt x="844737" y="1515524"/>
                  <a:pt x="853943" y="1513824"/>
                  <a:pt x="862154" y="1509719"/>
                </a:cubicBezTo>
                <a:cubicBezTo>
                  <a:pt x="884123" y="1498735"/>
                  <a:pt x="889498" y="1491083"/>
                  <a:pt x="905697" y="1474885"/>
                </a:cubicBezTo>
                <a:cubicBezTo>
                  <a:pt x="908600" y="1466176"/>
                  <a:pt x="909947" y="1456784"/>
                  <a:pt x="914405" y="1448759"/>
                </a:cubicBezTo>
                <a:cubicBezTo>
                  <a:pt x="924571" y="1430460"/>
                  <a:pt x="949239" y="1396507"/>
                  <a:pt x="949239" y="1396507"/>
                </a:cubicBezTo>
                <a:cubicBezTo>
                  <a:pt x="952142" y="1381993"/>
                  <a:pt x="954358" y="1367324"/>
                  <a:pt x="957948" y="1352965"/>
                </a:cubicBezTo>
                <a:cubicBezTo>
                  <a:pt x="980249" y="1263768"/>
                  <a:pt x="1012394" y="1324850"/>
                  <a:pt x="1166954" y="1318130"/>
                </a:cubicBezTo>
                <a:cubicBezTo>
                  <a:pt x="1187274" y="1321033"/>
                  <a:pt x="1209555" y="1317659"/>
                  <a:pt x="1227914" y="1326839"/>
                </a:cubicBezTo>
                <a:cubicBezTo>
                  <a:pt x="1236124" y="1330944"/>
                  <a:pt x="1232517" y="1344754"/>
                  <a:pt x="1236622" y="1352965"/>
                </a:cubicBezTo>
                <a:cubicBezTo>
                  <a:pt x="1247607" y="1374936"/>
                  <a:pt x="1255257" y="1380308"/>
                  <a:pt x="1271457" y="1396507"/>
                </a:cubicBezTo>
                <a:cubicBezTo>
                  <a:pt x="1274360" y="1405216"/>
                  <a:pt x="1272695" y="1417297"/>
                  <a:pt x="1280165" y="1422633"/>
                </a:cubicBezTo>
                <a:cubicBezTo>
                  <a:pt x="1295105" y="1433304"/>
                  <a:pt x="1332417" y="1440050"/>
                  <a:pt x="1332417" y="1440050"/>
                </a:cubicBezTo>
                <a:cubicBezTo>
                  <a:pt x="1341125" y="1445856"/>
                  <a:pt x="1350596" y="1450656"/>
                  <a:pt x="1358542" y="1457467"/>
                </a:cubicBezTo>
                <a:cubicBezTo>
                  <a:pt x="1371010" y="1468154"/>
                  <a:pt x="1377798" y="1487109"/>
                  <a:pt x="1393377" y="1492302"/>
                </a:cubicBezTo>
                <a:cubicBezTo>
                  <a:pt x="1478789" y="1520773"/>
                  <a:pt x="1427332" y="1508194"/>
                  <a:pt x="1550131" y="1518427"/>
                </a:cubicBezTo>
                <a:cubicBezTo>
                  <a:pt x="1555937" y="1524233"/>
                  <a:pt x="1562419" y="1529434"/>
                  <a:pt x="1567548" y="1535845"/>
                </a:cubicBezTo>
                <a:cubicBezTo>
                  <a:pt x="1574086" y="1544018"/>
                  <a:pt x="1577564" y="1554569"/>
                  <a:pt x="1584965" y="1561970"/>
                </a:cubicBezTo>
                <a:cubicBezTo>
                  <a:pt x="1592366" y="1569371"/>
                  <a:pt x="1602918" y="1572849"/>
                  <a:pt x="1611091" y="1579387"/>
                </a:cubicBezTo>
                <a:cubicBezTo>
                  <a:pt x="1673136" y="1629024"/>
                  <a:pt x="1574221" y="1560615"/>
                  <a:pt x="1654634" y="1614222"/>
                </a:cubicBezTo>
                <a:cubicBezTo>
                  <a:pt x="1657537" y="1625833"/>
                  <a:pt x="1655865" y="1639710"/>
                  <a:pt x="1663342" y="1649056"/>
                </a:cubicBezTo>
                <a:cubicBezTo>
                  <a:pt x="1669077" y="1656224"/>
                  <a:pt x="1681257" y="1653660"/>
                  <a:pt x="1689468" y="1657765"/>
                </a:cubicBezTo>
                <a:cubicBezTo>
                  <a:pt x="1698829" y="1662446"/>
                  <a:pt x="1706885" y="1669376"/>
                  <a:pt x="1715594" y="1675182"/>
                </a:cubicBezTo>
                <a:cubicBezTo>
                  <a:pt x="1724302" y="1672279"/>
                  <a:pt x="1734551" y="1672207"/>
                  <a:pt x="1741719" y="1666473"/>
                </a:cubicBezTo>
                <a:cubicBezTo>
                  <a:pt x="1749892" y="1659934"/>
                  <a:pt x="1755560" y="1650183"/>
                  <a:pt x="1759137" y="1640347"/>
                </a:cubicBezTo>
                <a:cubicBezTo>
                  <a:pt x="1767318" y="1617851"/>
                  <a:pt x="1768985" y="1593388"/>
                  <a:pt x="1776554" y="1570679"/>
                </a:cubicBezTo>
                <a:lnTo>
                  <a:pt x="1785262" y="1544553"/>
                </a:lnTo>
                <a:cubicBezTo>
                  <a:pt x="1782359" y="1477787"/>
                  <a:pt x="1779810" y="1411005"/>
                  <a:pt x="1776554" y="1344256"/>
                </a:cubicBezTo>
                <a:cubicBezTo>
                  <a:pt x="1767109" y="1150635"/>
                  <a:pt x="1751859" y="1030348"/>
                  <a:pt x="1776554" y="813033"/>
                </a:cubicBezTo>
                <a:cubicBezTo>
                  <a:pt x="1777905" y="801141"/>
                  <a:pt x="1799880" y="807613"/>
                  <a:pt x="1811388" y="804325"/>
                </a:cubicBezTo>
                <a:cubicBezTo>
                  <a:pt x="1842935" y="795312"/>
                  <a:pt x="1835016" y="797281"/>
                  <a:pt x="1863639" y="778199"/>
                </a:cubicBezTo>
                <a:cubicBezTo>
                  <a:pt x="1891678" y="694087"/>
                  <a:pt x="1846713" y="824870"/>
                  <a:pt x="1889765" y="717239"/>
                </a:cubicBezTo>
                <a:cubicBezTo>
                  <a:pt x="1896583" y="700193"/>
                  <a:pt x="1907182" y="683346"/>
                  <a:pt x="1907182" y="664987"/>
                </a:cubicBezTo>
                <a:lnTo>
                  <a:pt x="1942017" y="560485"/>
                </a:lnTo>
                <a:close/>
              </a:path>
            </a:pathLst>
          </a:custGeom>
          <a:noFill/>
          <a:ln w="101600">
            <a:solidFill>
              <a:schemeClr val="accent3">
                <a:lumMod val="5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114893"/>
      </p:ext>
    </p:extLst>
  </p:cSld>
  <p:clrMapOvr>
    <a:masterClrMapping/>
  </p:clrMapOvr>
  <mc:AlternateContent xmlns:mc="http://schemas.openxmlformats.org/markup-compatibility/2006" xmlns:p14="http://schemas.microsoft.com/office/powerpoint/2010/main">
    <mc:Choice Requires="p14">
      <p:transition spd="slow" p14:dur="2000" advTm="24700"/>
    </mc:Choice>
    <mc:Fallback xmlns="">
      <p:transition spd="slow" advTm="247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4624" y="819741"/>
            <a:ext cx="7163090" cy="5200059"/>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239114"/>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a:solidFill>
                  <a:srgbClr val="35617A"/>
                </a:solidFill>
              </a:rPr>
              <a:t>Watershed and Subbasins</a:t>
            </a:r>
            <a:endParaRPr lang="en-US"/>
          </a:p>
          <a:p>
            <a:pPr>
              <a:lnSpc>
                <a:spcPct val="75458"/>
              </a:lnSpc>
            </a:pPr>
            <a:endParaRPr lang="en-US" b="1">
              <a:solidFill>
                <a:srgbClr val="35617A"/>
              </a:solidFill>
              <a:cs typeface="Calibri"/>
            </a:endParaRPr>
          </a:p>
        </p:txBody>
      </p:sp>
      <p:sp>
        <p:nvSpPr>
          <p:cNvPr id="17" name="Freeform 16"/>
          <p:cNvSpPr/>
          <p:nvPr/>
        </p:nvSpPr>
        <p:spPr>
          <a:xfrm>
            <a:off x="1382429" y="2255520"/>
            <a:ext cx="2379674" cy="2586446"/>
          </a:xfrm>
          <a:custGeom>
            <a:avLst/>
            <a:gdLst>
              <a:gd name="connsiteX0" fmla="*/ 2379674 w 2379674"/>
              <a:gd name="connsiteY0" fmla="*/ 0 h 2586446"/>
              <a:gd name="connsiteX1" fmla="*/ 2379674 w 2379674"/>
              <a:gd name="connsiteY1" fmla="*/ 0 h 2586446"/>
              <a:gd name="connsiteX2" fmla="*/ 2292588 w 2379674"/>
              <a:gd name="connsiteY2" fmla="*/ 8709 h 2586446"/>
              <a:gd name="connsiteX3" fmla="*/ 2283880 w 2379674"/>
              <a:gd name="connsiteY3" fmla="*/ 34834 h 2586446"/>
              <a:gd name="connsiteX4" fmla="*/ 2222920 w 2379674"/>
              <a:gd name="connsiteY4" fmla="*/ 78377 h 2586446"/>
              <a:gd name="connsiteX5" fmla="*/ 2196794 w 2379674"/>
              <a:gd name="connsiteY5" fmla="*/ 121920 h 2586446"/>
              <a:gd name="connsiteX6" fmla="*/ 2179377 w 2379674"/>
              <a:gd name="connsiteY6" fmla="*/ 148046 h 2586446"/>
              <a:gd name="connsiteX7" fmla="*/ 2127125 w 2379674"/>
              <a:gd name="connsiteY7" fmla="*/ 217714 h 2586446"/>
              <a:gd name="connsiteX8" fmla="*/ 2066165 w 2379674"/>
              <a:gd name="connsiteY8" fmla="*/ 235131 h 2586446"/>
              <a:gd name="connsiteX9" fmla="*/ 2040040 w 2379674"/>
              <a:gd name="connsiteY9" fmla="*/ 243840 h 2586446"/>
              <a:gd name="connsiteX10" fmla="*/ 1987788 w 2379674"/>
              <a:gd name="connsiteY10" fmla="*/ 278674 h 2586446"/>
              <a:gd name="connsiteX11" fmla="*/ 1979080 w 2379674"/>
              <a:gd name="connsiteY11" fmla="*/ 304800 h 2586446"/>
              <a:gd name="connsiteX12" fmla="*/ 1961662 w 2379674"/>
              <a:gd name="connsiteY12" fmla="*/ 322217 h 2586446"/>
              <a:gd name="connsiteX13" fmla="*/ 1935537 w 2379674"/>
              <a:gd name="connsiteY13" fmla="*/ 339634 h 2586446"/>
              <a:gd name="connsiteX14" fmla="*/ 1813617 w 2379674"/>
              <a:gd name="connsiteY14" fmla="*/ 357051 h 2586446"/>
              <a:gd name="connsiteX15" fmla="*/ 1796200 w 2379674"/>
              <a:gd name="connsiteY15" fmla="*/ 383177 h 2586446"/>
              <a:gd name="connsiteX16" fmla="*/ 1682988 w 2379674"/>
              <a:gd name="connsiteY16" fmla="*/ 409303 h 2586446"/>
              <a:gd name="connsiteX17" fmla="*/ 1613320 w 2379674"/>
              <a:gd name="connsiteY17" fmla="*/ 426720 h 2586446"/>
              <a:gd name="connsiteX18" fmla="*/ 1386897 w 2379674"/>
              <a:gd name="connsiteY18" fmla="*/ 452846 h 2586446"/>
              <a:gd name="connsiteX19" fmla="*/ 1334645 w 2379674"/>
              <a:gd name="connsiteY19" fmla="*/ 470263 h 2586446"/>
              <a:gd name="connsiteX20" fmla="*/ 1047262 w 2379674"/>
              <a:gd name="connsiteY20" fmla="*/ 461554 h 2586446"/>
              <a:gd name="connsiteX21" fmla="*/ 1021137 w 2379674"/>
              <a:gd name="connsiteY21" fmla="*/ 452846 h 2586446"/>
              <a:gd name="connsiteX22" fmla="*/ 777297 w 2379674"/>
              <a:gd name="connsiteY22" fmla="*/ 470263 h 2586446"/>
              <a:gd name="connsiteX23" fmla="*/ 742462 w 2379674"/>
              <a:gd name="connsiteY23" fmla="*/ 513806 h 2586446"/>
              <a:gd name="connsiteX24" fmla="*/ 707628 w 2379674"/>
              <a:gd name="connsiteY24" fmla="*/ 557349 h 2586446"/>
              <a:gd name="connsiteX25" fmla="*/ 655377 w 2379674"/>
              <a:gd name="connsiteY25" fmla="*/ 592183 h 2586446"/>
              <a:gd name="connsiteX26" fmla="*/ 550874 w 2379674"/>
              <a:gd name="connsiteY26" fmla="*/ 583474 h 2586446"/>
              <a:gd name="connsiteX27" fmla="*/ 524748 w 2379674"/>
              <a:gd name="connsiteY27" fmla="*/ 574766 h 2586446"/>
              <a:gd name="connsiteX28" fmla="*/ 463788 w 2379674"/>
              <a:gd name="connsiteY28" fmla="*/ 539931 h 2586446"/>
              <a:gd name="connsiteX29" fmla="*/ 359285 w 2379674"/>
              <a:gd name="connsiteY29" fmla="*/ 557349 h 2586446"/>
              <a:gd name="connsiteX30" fmla="*/ 367994 w 2379674"/>
              <a:gd name="connsiteY30" fmla="*/ 696686 h 2586446"/>
              <a:gd name="connsiteX31" fmla="*/ 359285 w 2379674"/>
              <a:gd name="connsiteY31" fmla="*/ 905691 h 2586446"/>
              <a:gd name="connsiteX32" fmla="*/ 333160 w 2379674"/>
              <a:gd name="connsiteY32" fmla="*/ 975360 h 2586446"/>
              <a:gd name="connsiteX33" fmla="*/ 324451 w 2379674"/>
              <a:gd name="connsiteY33" fmla="*/ 1001486 h 2586446"/>
              <a:gd name="connsiteX34" fmla="*/ 289617 w 2379674"/>
              <a:gd name="connsiteY34" fmla="*/ 1053737 h 2586446"/>
              <a:gd name="connsiteX35" fmla="*/ 272200 w 2379674"/>
              <a:gd name="connsiteY35" fmla="*/ 1079863 h 2586446"/>
              <a:gd name="connsiteX36" fmla="*/ 263491 w 2379674"/>
              <a:gd name="connsiteY36" fmla="*/ 1140823 h 2586446"/>
              <a:gd name="connsiteX37" fmla="*/ 254782 w 2379674"/>
              <a:gd name="connsiteY37" fmla="*/ 1175657 h 2586446"/>
              <a:gd name="connsiteX38" fmla="*/ 228657 w 2379674"/>
              <a:gd name="connsiteY38" fmla="*/ 1280160 h 2586446"/>
              <a:gd name="connsiteX39" fmla="*/ 202531 w 2379674"/>
              <a:gd name="connsiteY39" fmla="*/ 1288869 h 2586446"/>
              <a:gd name="connsiteX40" fmla="*/ 176405 w 2379674"/>
              <a:gd name="connsiteY40" fmla="*/ 1314994 h 2586446"/>
              <a:gd name="connsiteX41" fmla="*/ 80611 w 2379674"/>
              <a:gd name="connsiteY41" fmla="*/ 1332411 h 2586446"/>
              <a:gd name="connsiteX42" fmla="*/ 19651 w 2379674"/>
              <a:gd name="connsiteY42" fmla="*/ 1393371 h 2586446"/>
              <a:gd name="connsiteX43" fmla="*/ 2234 w 2379674"/>
              <a:gd name="connsiteY43" fmla="*/ 1445623 h 2586446"/>
              <a:gd name="connsiteX44" fmla="*/ 10942 w 2379674"/>
              <a:gd name="connsiteY44" fmla="*/ 1593669 h 2586446"/>
              <a:gd name="connsiteX45" fmla="*/ 71902 w 2379674"/>
              <a:gd name="connsiteY45" fmla="*/ 1602377 h 2586446"/>
              <a:gd name="connsiteX46" fmla="*/ 98028 w 2379674"/>
              <a:gd name="connsiteY46" fmla="*/ 1611086 h 2586446"/>
              <a:gd name="connsiteX47" fmla="*/ 176405 w 2379674"/>
              <a:gd name="connsiteY47" fmla="*/ 1672046 h 2586446"/>
              <a:gd name="connsiteX48" fmla="*/ 193822 w 2379674"/>
              <a:gd name="connsiteY48" fmla="*/ 1698171 h 2586446"/>
              <a:gd name="connsiteX49" fmla="*/ 228657 w 2379674"/>
              <a:gd name="connsiteY49" fmla="*/ 1741714 h 2586446"/>
              <a:gd name="connsiteX50" fmla="*/ 280908 w 2379674"/>
              <a:gd name="connsiteY50" fmla="*/ 1776549 h 2586446"/>
              <a:gd name="connsiteX51" fmla="*/ 298325 w 2379674"/>
              <a:gd name="connsiteY51" fmla="*/ 1802674 h 2586446"/>
              <a:gd name="connsiteX52" fmla="*/ 315742 w 2379674"/>
              <a:gd name="connsiteY52" fmla="*/ 1959429 h 2586446"/>
              <a:gd name="connsiteX53" fmla="*/ 359285 w 2379674"/>
              <a:gd name="connsiteY53" fmla="*/ 2037806 h 2586446"/>
              <a:gd name="connsiteX54" fmla="*/ 367994 w 2379674"/>
              <a:gd name="connsiteY54" fmla="*/ 2063931 h 2586446"/>
              <a:gd name="connsiteX55" fmla="*/ 376702 w 2379674"/>
              <a:gd name="connsiteY55" fmla="*/ 2116183 h 2586446"/>
              <a:gd name="connsiteX56" fmla="*/ 394120 w 2379674"/>
              <a:gd name="connsiteY56" fmla="*/ 2133600 h 2586446"/>
              <a:gd name="connsiteX57" fmla="*/ 507331 w 2379674"/>
              <a:gd name="connsiteY57" fmla="*/ 2159726 h 2586446"/>
              <a:gd name="connsiteX58" fmla="*/ 533457 w 2379674"/>
              <a:gd name="connsiteY58" fmla="*/ 2168434 h 2586446"/>
              <a:gd name="connsiteX59" fmla="*/ 577000 w 2379674"/>
              <a:gd name="connsiteY59" fmla="*/ 2203269 h 2586446"/>
              <a:gd name="connsiteX60" fmla="*/ 594417 w 2379674"/>
              <a:gd name="connsiteY60" fmla="*/ 2229394 h 2586446"/>
              <a:gd name="connsiteX61" fmla="*/ 611834 w 2379674"/>
              <a:gd name="connsiteY61" fmla="*/ 2290354 h 2586446"/>
              <a:gd name="connsiteX62" fmla="*/ 637960 w 2379674"/>
              <a:gd name="connsiteY62" fmla="*/ 2438400 h 2586446"/>
              <a:gd name="connsiteX63" fmla="*/ 672794 w 2379674"/>
              <a:gd name="connsiteY63" fmla="*/ 2473234 h 2586446"/>
              <a:gd name="connsiteX64" fmla="*/ 725045 w 2379674"/>
              <a:gd name="connsiteY64" fmla="*/ 2525486 h 2586446"/>
              <a:gd name="connsiteX65" fmla="*/ 751171 w 2379674"/>
              <a:gd name="connsiteY65" fmla="*/ 2577737 h 2586446"/>
              <a:gd name="connsiteX66" fmla="*/ 777297 w 2379674"/>
              <a:gd name="connsiteY66" fmla="*/ 2586446 h 2586446"/>
              <a:gd name="connsiteX67" fmla="*/ 846965 w 2379674"/>
              <a:gd name="connsiteY67" fmla="*/ 2577737 h 2586446"/>
              <a:gd name="connsiteX68" fmla="*/ 873091 w 2379674"/>
              <a:gd name="connsiteY68" fmla="*/ 2551611 h 2586446"/>
              <a:gd name="connsiteX69" fmla="*/ 951468 w 2379674"/>
              <a:gd name="connsiteY69" fmla="*/ 2508069 h 2586446"/>
              <a:gd name="connsiteX70" fmla="*/ 1143057 w 2379674"/>
              <a:gd name="connsiteY70" fmla="*/ 2516777 h 2586446"/>
              <a:gd name="connsiteX71" fmla="*/ 1160474 w 2379674"/>
              <a:gd name="connsiteY71" fmla="*/ 2542903 h 2586446"/>
              <a:gd name="connsiteX72" fmla="*/ 1186600 w 2379674"/>
              <a:gd name="connsiteY72" fmla="*/ 2551611 h 2586446"/>
              <a:gd name="connsiteX73" fmla="*/ 1212725 w 2379674"/>
              <a:gd name="connsiteY73" fmla="*/ 2499360 h 2586446"/>
              <a:gd name="connsiteX74" fmla="*/ 1230142 w 2379674"/>
              <a:gd name="connsiteY74" fmla="*/ 2464526 h 2586446"/>
              <a:gd name="connsiteX75" fmla="*/ 1247560 w 2379674"/>
              <a:gd name="connsiteY75" fmla="*/ 2412274 h 2586446"/>
              <a:gd name="connsiteX76" fmla="*/ 1256268 w 2379674"/>
              <a:gd name="connsiteY76" fmla="*/ 2316480 h 2586446"/>
              <a:gd name="connsiteX77" fmla="*/ 1282394 w 2379674"/>
              <a:gd name="connsiteY77" fmla="*/ 2299063 h 2586446"/>
              <a:gd name="connsiteX78" fmla="*/ 1439148 w 2379674"/>
              <a:gd name="connsiteY78" fmla="*/ 2290354 h 2586446"/>
              <a:gd name="connsiteX79" fmla="*/ 1465274 w 2379674"/>
              <a:gd name="connsiteY79" fmla="*/ 2281646 h 2586446"/>
              <a:gd name="connsiteX80" fmla="*/ 1439148 w 2379674"/>
              <a:gd name="connsiteY80" fmla="*/ 2203269 h 2586446"/>
              <a:gd name="connsiteX81" fmla="*/ 1413022 w 2379674"/>
              <a:gd name="connsiteY81" fmla="*/ 2194560 h 2586446"/>
              <a:gd name="connsiteX82" fmla="*/ 1386897 w 2379674"/>
              <a:gd name="connsiteY82" fmla="*/ 2177143 h 2586446"/>
              <a:gd name="connsiteX83" fmla="*/ 1334645 w 2379674"/>
              <a:gd name="connsiteY83" fmla="*/ 2151017 h 2586446"/>
              <a:gd name="connsiteX84" fmla="*/ 1325937 w 2379674"/>
              <a:gd name="connsiteY84" fmla="*/ 2124891 h 2586446"/>
              <a:gd name="connsiteX85" fmla="*/ 1299811 w 2379674"/>
              <a:gd name="connsiteY85" fmla="*/ 2116183 h 2586446"/>
              <a:gd name="connsiteX86" fmla="*/ 1247560 w 2379674"/>
              <a:gd name="connsiteY86" fmla="*/ 2081349 h 2586446"/>
              <a:gd name="connsiteX87" fmla="*/ 1230142 w 2379674"/>
              <a:gd name="connsiteY87" fmla="*/ 2063931 h 2586446"/>
              <a:gd name="connsiteX88" fmla="*/ 1177891 w 2379674"/>
              <a:gd name="connsiteY88" fmla="*/ 2046514 h 2586446"/>
              <a:gd name="connsiteX89" fmla="*/ 1151765 w 2379674"/>
              <a:gd name="connsiteY89" fmla="*/ 2037806 h 2586446"/>
              <a:gd name="connsiteX90" fmla="*/ 1099514 w 2379674"/>
              <a:gd name="connsiteY90" fmla="*/ 2002971 h 2586446"/>
              <a:gd name="connsiteX91" fmla="*/ 1047262 w 2379674"/>
              <a:gd name="connsiteY91" fmla="*/ 1959429 h 2586446"/>
              <a:gd name="connsiteX92" fmla="*/ 1012428 w 2379674"/>
              <a:gd name="connsiteY92" fmla="*/ 1915886 h 2586446"/>
              <a:gd name="connsiteX93" fmla="*/ 1003720 w 2379674"/>
              <a:gd name="connsiteY93" fmla="*/ 1889760 h 2586446"/>
              <a:gd name="connsiteX94" fmla="*/ 881800 w 2379674"/>
              <a:gd name="connsiteY94" fmla="*/ 1689463 h 2586446"/>
              <a:gd name="connsiteX95" fmla="*/ 864382 w 2379674"/>
              <a:gd name="connsiteY95" fmla="*/ 1672046 h 2586446"/>
              <a:gd name="connsiteX96" fmla="*/ 855674 w 2379674"/>
              <a:gd name="connsiteY96" fmla="*/ 1497874 h 2586446"/>
              <a:gd name="connsiteX97" fmla="*/ 907925 w 2379674"/>
              <a:gd name="connsiteY97" fmla="*/ 1463040 h 2586446"/>
              <a:gd name="connsiteX98" fmla="*/ 934051 w 2379674"/>
              <a:gd name="connsiteY98" fmla="*/ 1445623 h 2586446"/>
              <a:gd name="connsiteX99" fmla="*/ 1003720 w 2379674"/>
              <a:gd name="connsiteY99" fmla="*/ 1428206 h 2586446"/>
              <a:gd name="connsiteX100" fmla="*/ 1029845 w 2379674"/>
              <a:gd name="connsiteY100" fmla="*/ 1402080 h 2586446"/>
              <a:gd name="connsiteX101" fmla="*/ 1082097 w 2379674"/>
              <a:gd name="connsiteY101" fmla="*/ 1367246 h 2586446"/>
              <a:gd name="connsiteX102" fmla="*/ 1169182 w 2379674"/>
              <a:gd name="connsiteY102" fmla="*/ 1375954 h 2586446"/>
              <a:gd name="connsiteX103" fmla="*/ 1177891 w 2379674"/>
              <a:gd name="connsiteY103" fmla="*/ 1445623 h 2586446"/>
              <a:gd name="connsiteX104" fmla="*/ 1299811 w 2379674"/>
              <a:gd name="connsiteY104" fmla="*/ 1436914 h 2586446"/>
              <a:gd name="connsiteX105" fmla="*/ 1325937 w 2379674"/>
              <a:gd name="connsiteY105" fmla="*/ 1428206 h 2586446"/>
              <a:gd name="connsiteX106" fmla="*/ 1369480 w 2379674"/>
              <a:gd name="connsiteY106" fmla="*/ 1393371 h 2586446"/>
              <a:gd name="connsiteX107" fmla="*/ 1482691 w 2379674"/>
              <a:gd name="connsiteY107" fmla="*/ 1402080 h 2586446"/>
              <a:gd name="connsiteX108" fmla="*/ 1517525 w 2379674"/>
              <a:gd name="connsiteY108" fmla="*/ 1410789 h 2586446"/>
              <a:gd name="connsiteX109" fmla="*/ 1534942 w 2379674"/>
              <a:gd name="connsiteY109" fmla="*/ 1463040 h 2586446"/>
              <a:gd name="connsiteX110" fmla="*/ 1726531 w 2379674"/>
              <a:gd name="connsiteY110" fmla="*/ 1445623 h 2586446"/>
              <a:gd name="connsiteX111" fmla="*/ 1778782 w 2379674"/>
              <a:gd name="connsiteY111" fmla="*/ 1419497 h 2586446"/>
              <a:gd name="connsiteX112" fmla="*/ 1804908 w 2379674"/>
              <a:gd name="connsiteY112" fmla="*/ 1410789 h 2586446"/>
              <a:gd name="connsiteX113" fmla="*/ 1874577 w 2379674"/>
              <a:gd name="connsiteY113" fmla="*/ 1384663 h 2586446"/>
              <a:gd name="connsiteX114" fmla="*/ 1900702 w 2379674"/>
              <a:gd name="connsiteY114" fmla="*/ 1358537 h 2586446"/>
              <a:gd name="connsiteX115" fmla="*/ 2005205 w 2379674"/>
              <a:gd name="connsiteY115" fmla="*/ 1332411 h 2586446"/>
              <a:gd name="connsiteX116" fmla="*/ 2048748 w 2379674"/>
              <a:gd name="connsiteY116" fmla="*/ 1262743 h 2586446"/>
              <a:gd name="connsiteX117" fmla="*/ 2066165 w 2379674"/>
              <a:gd name="connsiteY117" fmla="*/ 1210491 h 2586446"/>
              <a:gd name="connsiteX118" fmla="*/ 2109708 w 2379674"/>
              <a:gd name="connsiteY118" fmla="*/ 1175657 h 2586446"/>
              <a:gd name="connsiteX119" fmla="*/ 2257754 w 2379674"/>
              <a:gd name="connsiteY119" fmla="*/ 1166949 h 2586446"/>
              <a:gd name="connsiteX120" fmla="*/ 2310005 w 2379674"/>
              <a:gd name="connsiteY120" fmla="*/ 1140823 h 2586446"/>
              <a:gd name="connsiteX121" fmla="*/ 2318714 w 2379674"/>
              <a:gd name="connsiteY121" fmla="*/ 1105989 h 2586446"/>
              <a:gd name="connsiteX122" fmla="*/ 2336131 w 2379674"/>
              <a:gd name="connsiteY122" fmla="*/ 1053737 h 2586446"/>
              <a:gd name="connsiteX123" fmla="*/ 2327422 w 2379674"/>
              <a:gd name="connsiteY123" fmla="*/ 896983 h 2586446"/>
              <a:gd name="connsiteX124" fmla="*/ 2301297 w 2379674"/>
              <a:gd name="connsiteY124" fmla="*/ 879566 h 2586446"/>
              <a:gd name="connsiteX125" fmla="*/ 2275171 w 2379674"/>
              <a:gd name="connsiteY125" fmla="*/ 853440 h 2586446"/>
              <a:gd name="connsiteX126" fmla="*/ 2161960 w 2379674"/>
              <a:gd name="connsiteY126" fmla="*/ 809897 h 2586446"/>
              <a:gd name="connsiteX127" fmla="*/ 2135834 w 2379674"/>
              <a:gd name="connsiteY127" fmla="*/ 757646 h 2586446"/>
              <a:gd name="connsiteX128" fmla="*/ 2109708 w 2379674"/>
              <a:gd name="connsiteY128" fmla="*/ 661851 h 2586446"/>
              <a:gd name="connsiteX129" fmla="*/ 2118417 w 2379674"/>
              <a:gd name="connsiteY129" fmla="*/ 496389 h 2586446"/>
              <a:gd name="connsiteX130" fmla="*/ 2127125 w 2379674"/>
              <a:gd name="connsiteY130" fmla="*/ 470263 h 2586446"/>
              <a:gd name="connsiteX131" fmla="*/ 2153251 w 2379674"/>
              <a:gd name="connsiteY131" fmla="*/ 452846 h 2586446"/>
              <a:gd name="connsiteX132" fmla="*/ 2170668 w 2379674"/>
              <a:gd name="connsiteY132" fmla="*/ 426720 h 2586446"/>
              <a:gd name="connsiteX133" fmla="*/ 2196794 w 2379674"/>
              <a:gd name="connsiteY133" fmla="*/ 374469 h 2586446"/>
              <a:gd name="connsiteX134" fmla="*/ 2240337 w 2379674"/>
              <a:gd name="connsiteY134" fmla="*/ 339634 h 2586446"/>
              <a:gd name="connsiteX135" fmla="*/ 2257754 w 2379674"/>
              <a:gd name="connsiteY135" fmla="*/ 313509 h 2586446"/>
              <a:gd name="connsiteX136" fmla="*/ 2275171 w 2379674"/>
              <a:gd name="connsiteY136" fmla="*/ 296091 h 2586446"/>
              <a:gd name="connsiteX137" fmla="*/ 2310005 w 2379674"/>
              <a:gd name="connsiteY137" fmla="*/ 252549 h 2586446"/>
              <a:gd name="connsiteX138" fmla="*/ 2318714 w 2379674"/>
              <a:gd name="connsiteY138" fmla="*/ 182880 h 2586446"/>
              <a:gd name="connsiteX139" fmla="*/ 2336131 w 2379674"/>
              <a:gd name="connsiteY139" fmla="*/ 130629 h 2586446"/>
              <a:gd name="connsiteX140" fmla="*/ 2336131 w 2379674"/>
              <a:gd name="connsiteY140" fmla="*/ 69669 h 2586446"/>
              <a:gd name="connsiteX141" fmla="*/ 2336131 w 2379674"/>
              <a:gd name="connsiteY141" fmla="*/ 69669 h 258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2379674" h="2586446">
                <a:moveTo>
                  <a:pt x="2379674" y="0"/>
                </a:moveTo>
                <a:lnTo>
                  <a:pt x="2379674" y="0"/>
                </a:lnTo>
                <a:cubicBezTo>
                  <a:pt x="2350645" y="2903"/>
                  <a:pt x="2320005" y="-1261"/>
                  <a:pt x="2292588" y="8709"/>
                </a:cubicBezTo>
                <a:cubicBezTo>
                  <a:pt x="2283961" y="11846"/>
                  <a:pt x="2289215" y="27364"/>
                  <a:pt x="2283880" y="34834"/>
                </a:cubicBezTo>
                <a:cubicBezTo>
                  <a:pt x="2258051" y="70994"/>
                  <a:pt x="2255961" y="67364"/>
                  <a:pt x="2222920" y="78377"/>
                </a:cubicBezTo>
                <a:cubicBezTo>
                  <a:pt x="2188900" y="112395"/>
                  <a:pt x="2219403" y="76701"/>
                  <a:pt x="2196794" y="121920"/>
                </a:cubicBezTo>
                <a:cubicBezTo>
                  <a:pt x="2192113" y="131282"/>
                  <a:pt x="2184058" y="138685"/>
                  <a:pt x="2179377" y="148046"/>
                </a:cubicBezTo>
                <a:cubicBezTo>
                  <a:pt x="2164008" y="178784"/>
                  <a:pt x="2177536" y="200909"/>
                  <a:pt x="2127125" y="217714"/>
                </a:cubicBezTo>
                <a:cubicBezTo>
                  <a:pt x="2064487" y="238595"/>
                  <a:pt x="2142709" y="213261"/>
                  <a:pt x="2066165" y="235131"/>
                </a:cubicBezTo>
                <a:cubicBezTo>
                  <a:pt x="2057339" y="237653"/>
                  <a:pt x="2048064" y="239382"/>
                  <a:pt x="2040040" y="243840"/>
                </a:cubicBezTo>
                <a:cubicBezTo>
                  <a:pt x="2021741" y="254006"/>
                  <a:pt x="1987788" y="278674"/>
                  <a:pt x="1987788" y="278674"/>
                </a:cubicBezTo>
                <a:cubicBezTo>
                  <a:pt x="1984885" y="287383"/>
                  <a:pt x="1983803" y="296929"/>
                  <a:pt x="1979080" y="304800"/>
                </a:cubicBezTo>
                <a:cubicBezTo>
                  <a:pt x="1974856" y="311841"/>
                  <a:pt x="1968073" y="317088"/>
                  <a:pt x="1961662" y="322217"/>
                </a:cubicBezTo>
                <a:cubicBezTo>
                  <a:pt x="1953489" y="328755"/>
                  <a:pt x="1944898" y="334953"/>
                  <a:pt x="1935537" y="339634"/>
                </a:cubicBezTo>
                <a:cubicBezTo>
                  <a:pt x="1902028" y="356389"/>
                  <a:pt x="1838097" y="354826"/>
                  <a:pt x="1813617" y="357051"/>
                </a:cubicBezTo>
                <a:cubicBezTo>
                  <a:pt x="1807811" y="365760"/>
                  <a:pt x="1805076" y="377630"/>
                  <a:pt x="1796200" y="383177"/>
                </a:cubicBezTo>
                <a:cubicBezTo>
                  <a:pt x="1766443" y="401775"/>
                  <a:pt x="1715201" y="403934"/>
                  <a:pt x="1682988" y="409303"/>
                </a:cubicBezTo>
                <a:cubicBezTo>
                  <a:pt x="1640947" y="416310"/>
                  <a:pt x="1646973" y="415501"/>
                  <a:pt x="1613320" y="426720"/>
                </a:cubicBezTo>
                <a:cubicBezTo>
                  <a:pt x="1544937" y="495099"/>
                  <a:pt x="1618185" y="429717"/>
                  <a:pt x="1386897" y="452846"/>
                </a:cubicBezTo>
                <a:cubicBezTo>
                  <a:pt x="1368629" y="454673"/>
                  <a:pt x="1334645" y="470263"/>
                  <a:pt x="1334645" y="470263"/>
                </a:cubicBezTo>
                <a:cubicBezTo>
                  <a:pt x="1238851" y="467360"/>
                  <a:pt x="1142953" y="466870"/>
                  <a:pt x="1047262" y="461554"/>
                </a:cubicBezTo>
                <a:cubicBezTo>
                  <a:pt x="1038097" y="461045"/>
                  <a:pt x="1030312" y="452550"/>
                  <a:pt x="1021137" y="452846"/>
                </a:cubicBezTo>
                <a:cubicBezTo>
                  <a:pt x="939692" y="455473"/>
                  <a:pt x="858577" y="464457"/>
                  <a:pt x="777297" y="470263"/>
                </a:cubicBezTo>
                <a:cubicBezTo>
                  <a:pt x="723697" y="550665"/>
                  <a:pt x="792093" y="451770"/>
                  <a:pt x="742462" y="513806"/>
                </a:cubicBezTo>
                <a:cubicBezTo>
                  <a:pt x="725325" y="535227"/>
                  <a:pt x="728653" y="541580"/>
                  <a:pt x="707628" y="557349"/>
                </a:cubicBezTo>
                <a:cubicBezTo>
                  <a:pt x="690882" y="569909"/>
                  <a:pt x="655377" y="592183"/>
                  <a:pt x="655377" y="592183"/>
                </a:cubicBezTo>
                <a:cubicBezTo>
                  <a:pt x="620543" y="589280"/>
                  <a:pt x="585522" y="588094"/>
                  <a:pt x="550874" y="583474"/>
                </a:cubicBezTo>
                <a:cubicBezTo>
                  <a:pt x="541775" y="582261"/>
                  <a:pt x="531916" y="580500"/>
                  <a:pt x="524748" y="574766"/>
                </a:cubicBezTo>
                <a:cubicBezTo>
                  <a:pt x="469219" y="530344"/>
                  <a:pt x="559881" y="559150"/>
                  <a:pt x="463788" y="539931"/>
                </a:cubicBezTo>
                <a:cubicBezTo>
                  <a:pt x="428954" y="545737"/>
                  <a:pt x="377700" y="527215"/>
                  <a:pt x="359285" y="557349"/>
                </a:cubicBezTo>
                <a:cubicBezTo>
                  <a:pt x="335019" y="597058"/>
                  <a:pt x="367994" y="650150"/>
                  <a:pt x="367994" y="696686"/>
                </a:cubicBezTo>
                <a:cubicBezTo>
                  <a:pt x="367994" y="766415"/>
                  <a:pt x="364082" y="836127"/>
                  <a:pt x="359285" y="905691"/>
                </a:cubicBezTo>
                <a:cubicBezTo>
                  <a:pt x="355253" y="964161"/>
                  <a:pt x="354030" y="933620"/>
                  <a:pt x="333160" y="975360"/>
                </a:cubicBezTo>
                <a:cubicBezTo>
                  <a:pt x="329055" y="983571"/>
                  <a:pt x="328909" y="993461"/>
                  <a:pt x="324451" y="1001486"/>
                </a:cubicBezTo>
                <a:cubicBezTo>
                  <a:pt x="314285" y="1019784"/>
                  <a:pt x="301228" y="1036320"/>
                  <a:pt x="289617" y="1053737"/>
                </a:cubicBezTo>
                <a:lnTo>
                  <a:pt x="272200" y="1079863"/>
                </a:lnTo>
                <a:cubicBezTo>
                  <a:pt x="269297" y="1100183"/>
                  <a:pt x="267163" y="1120628"/>
                  <a:pt x="263491" y="1140823"/>
                </a:cubicBezTo>
                <a:cubicBezTo>
                  <a:pt x="261350" y="1152599"/>
                  <a:pt x="256602" y="1163827"/>
                  <a:pt x="254782" y="1175657"/>
                </a:cubicBezTo>
                <a:cubicBezTo>
                  <a:pt x="250460" y="1203748"/>
                  <a:pt x="258448" y="1256327"/>
                  <a:pt x="228657" y="1280160"/>
                </a:cubicBezTo>
                <a:cubicBezTo>
                  <a:pt x="221489" y="1285895"/>
                  <a:pt x="211240" y="1285966"/>
                  <a:pt x="202531" y="1288869"/>
                </a:cubicBezTo>
                <a:cubicBezTo>
                  <a:pt x="193822" y="1297577"/>
                  <a:pt x="187098" y="1308884"/>
                  <a:pt x="176405" y="1314994"/>
                </a:cubicBezTo>
                <a:cubicBezTo>
                  <a:pt x="162715" y="1322817"/>
                  <a:pt x="83006" y="1332069"/>
                  <a:pt x="80611" y="1332411"/>
                </a:cubicBezTo>
                <a:cubicBezTo>
                  <a:pt x="44476" y="1344457"/>
                  <a:pt x="37118" y="1340969"/>
                  <a:pt x="19651" y="1393371"/>
                </a:cubicBezTo>
                <a:lnTo>
                  <a:pt x="2234" y="1445623"/>
                </a:lnTo>
                <a:cubicBezTo>
                  <a:pt x="5137" y="1494972"/>
                  <a:pt x="-9135" y="1548496"/>
                  <a:pt x="10942" y="1593669"/>
                </a:cubicBezTo>
                <a:cubicBezTo>
                  <a:pt x="19278" y="1612426"/>
                  <a:pt x="51774" y="1598352"/>
                  <a:pt x="71902" y="1602377"/>
                </a:cubicBezTo>
                <a:cubicBezTo>
                  <a:pt x="80904" y="1604177"/>
                  <a:pt x="90003" y="1606628"/>
                  <a:pt x="98028" y="1611086"/>
                </a:cubicBezTo>
                <a:cubicBezTo>
                  <a:pt x="128168" y="1627830"/>
                  <a:pt x="154517" y="1645780"/>
                  <a:pt x="176405" y="1672046"/>
                </a:cubicBezTo>
                <a:cubicBezTo>
                  <a:pt x="183105" y="1680086"/>
                  <a:pt x="188016" y="1689463"/>
                  <a:pt x="193822" y="1698171"/>
                </a:cubicBezTo>
                <a:cubicBezTo>
                  <a:pt x="207911" y="1754525"/>
                  <a:pt x="188758" y="1719548"/>
                  <a:pt x="228657" y="1741714"/>
                </a:cubicBezTo>
                <a:cubicBezTo>
                  <a:pt x="246956" y="1751880"/>
                  <a:pt x="280908" y="1776549"/>
                  <a:pt x="280908" y="1776549"/>
                </a:cubicBezTo>
                <a:cubicBezTo>
                  <a:pt x="286714" y="1785257"/>
                  <a:pt x="293644" y="1793313"/>
                  <a:pt x="298325" y="1802674"/>
                </a:cubicBezTo>
                <a:cubicBezTo>
                  <a:pt x="319300" y="1844622"/>
                  <a:pt x="313720" y="1941234"/>
                  <a:pt x="315742" y="1959429"/>
                </a:cubicBezTo>
                <a:cubicBezTo>
                  <a:pt x="320118" y="1998814"/>
                  <a:pt x="344336" y="1992964"/>
                  <a:pt x="359285" y="2037806"/>
                </a:cubicBezTo>
                <a:lnTo>
                  <a:pt x="367994" y="2063931"/>
                </a:lnTo>
                <a:cubicBezTo>
                  <a:pt x="370897" y="2081348"/>
                  <a:pt x="370502" y="2099650"/>
                  <a:pt x="376702" y="2116183"/>
                </a:cubicBezTo>
                <a:cubicBezTo>
                  <a:pt x="379585" y="2123871"/>
                  <a:pt x="386776" y="2129928"/>
                  <a:pt x="394120" y="2133600"/>
                </a:cubicBezTo>
                <a:cubicBezTo>
                  <a:pt x="432373" y="2152726"/>
                  <a:pt x="465619" y="2153767"/>
                  <a:pt x="507331" y="2159726"/>
                </a:cubicBezTo>
                <a:cubicBezTo>
                  <a:pt x="516040" y="2162629"/>
                  <a:pt x="525246" y="2164329"/>
                  <a:pt x="533457" y="2168434"/>
                </a:cubicBezTo>
                <a:cubicBezTo>
                  <a:pt x="548545" y="2175978"/>
                  <a:pt x="566200" y="2189769"/>
                  <a:pt x="577000" y="2203269"/>
                </a:cubicBezTo>
                <a:cubicBezTo>
                  <a:pt x="583538" y="2211442"/>
                  <a:pt x="588611" y="2220686"/>
                  <a:pt x="594417" y="2229394"/>
                </a:cubicBezTo>
                <a:cubicBezTo>
                  <a:pt x="599920" y="2245903"/>
                  <a:pt x="610012" y="2273958"/>
                  <a:pt x="611834" y="2290354"/>
                </a:cubicBezTo>
                <a:cubicBezTo>
                  <a:pt x="627591" y="2432169"/>
                  <a:pt x="596322" y="2375945"/>
                  <a:pt x="637960" y="2438400"/>
                </a:cubicBezTo>
                <a:cubicBezTo>
                  <a:pt x="656537" y="2494136"/>
                  <a:pt x="630993" y="2440722"/>
                  <a:pt x="672794" y="2473234"/>
                </a:cubicBezTo>
                <a:cubicBezTo>
                  <a:pt x="692237" y="2488356"/>
                  <a:pt x="725045" y="2525486"/>
                  <a:pt x="725045" y="2525486"/>
                </a:cubicBezTo>
                <a:cubicBezTo>
                  <a:pt x="730782" y="2542696"/>
                  <a:pt x="735825" y="2565460"/>
                  <a:pt x="751171" y="2577737"/>
                </a:cubicBezTo>
                <a:cubicBezTo>
                  <a:pt x="758339" y="2583472"/>
                  <a:pt x="768588" y="2583543"/>
                  <a:pt x="777297" y="2586446"/>
                </a:cubicBezTo>
                <a:cubicBezTo>
                  <a:pt x="800520" y="2583543"/>
                  <a:pt x="824971" y="2585735"/>
                  <a:pt x="846965" y="2577737"/>
                </a:cubicBezTo>
                <a:cubicBezTo>
                  <a:pt x="858539" y="2573528"/>
                  <a:pt x="863369" y="2559172"/>
                  <a:pt x="873091" y="2551611"/>
                </a:cubicBezTo>
                <a:cubicBezTo>
                  <a:pt x="918008" y="2516675"/>
                  <a:pt x="912049" y="2521208"/>
                  <a:pt x="951468" y="2508069"/>
                </a:cubicBezTo>
                <a:cubicBezTo>
                  <a:pt x="1015331" y="2510972"/>
                  <a:pt x="1079998" y="2506267"/>
                  <a:pt x="1143057" y="2516777"/>
                </a:cubicBezTo>
                <a:cubicBezTo>
                  <a:pt x="1153381" y="2518498"/>
                  <a:pt x="1152301" y="2536365"/>
                  <a:pt x="1160474" y="2542903"/>
                </a:cubicBezTo>
                <a:cubicBezTo>
                  <a:pt x="1167642" y="2548637"/>
                  <a:pt x="1177891" y="2548708"/>
                  <a:pt x="1186600" y="2551611"/>
                </a:cubicBezTo>
                <a:cubicBezTo>
                  <a:pt x="1220072" y="2501404"/>
                  <a:pt x="1191092" y="2549838"/>
                  <a:pt x="1212725" y="2499360"/>
                </a:cubicBezTo>
                <a:cubicBezTo>
                  <a:pt x="1217839" y="2487428"/>
                  <a:pt x="1225321" y="2476579"/>
                  <a:pt x="1230142" y="2464526"/>
                </a:cubicBezTo>
                <a:cubicBezTo>
                  <a:pt x="1236961" y="2447480"/>
                  <a:pt x="1247560" y="2412274"/>
                  <a:pt x="1247560" y="2412274"/>
                </a:cubicBezTo>
                <a:cubicBezTo>
                  <a:pt x="1250463" y="2380343"/>
                  <a:pt x="1246839" y="2347125"/>
                  <a:pt x="1256268" y="2316480"/>
                </a:cubicBezTo>
                <a:cubicBezTo>
                  <a:pt x="1259346" y="2306476"/>
                  <a:pt x="1272033" y="2300543"/>
                  <a:pt x="1282394" y="2299063"/>
                </a:cubicBezTo>
                <a:cubicBezTo>
                  <a:pt x="1334200" y="2291662"/>
                  <a:pt x="1386897" y="2293257"/>
                  <a:pt x="1439148" y="2290354"/>
                </a:cubicBezTo>
                <a:cubicBezTo>
                  <a:pt x="1447857" y="2287451"/>
                  <a:pt x="1462752" y="2290472"/>
                  <a:pt x="1465274" y="2281646"/>
                </a:cubicBezTo>
                <a:cubicBezTo>
                  <a:pt x="1470413" y="2263660"/>
                  <a:pt x="1457132" y="2217656"/>
                  <a:pt x="1439148" y="2203269"/>
                </a:cubicBezTo>
                <a:cubicBezTo>
                  <a:pt x="1431980" y="2197534"/>
                  <a:pt x="1421233" y="2198665"/>
                  <a:pt x="1413022" y="2194560"/>
                </a:cubicBezTo>
                <a:cubicBezTo>
                  <a:pt x="1403661" y="2189879"/>
                  <a:pt x="1396258" y="2181824"/>
                  <a:pt x="1386897" y="2177143"/>
                </a:cubicBezTo>
                <a:cubicBezTo>
                  <a:pt x="1314782" y="2141085"/>
                  <a:pt x="1409523" y="2200935"/>
                  <a:pt x="1334645" y="2151017"/>
                </a:cubicBezTo>
                <a:cubicBezTo>
                  <a:pt x="1331742" y="2142308"/>
                  <a:pt x="1332428" y="2131382"/>
                  <a:pt x="1325937" y="2124891"/>
                </a:cubicBezTo>
                <a:cubicBezTo>
                  <a:pt x="1319446" y="2118400"/>
                  <a:pt x="1307836" y="2120641"/>
                  <a:pt x="1299811" y="2116183"/>
                </a:cubicBezTo>
                <a:cubicBezTo>
                  <a:pt x="1281513" y="2106017"/>
                  <a:pt x="1262362" y="2096151"/>
                  <a:pt x="1247560" y="2081349"/>
                </a:cubicBezTo>
                <a:cubicBezTo>
                  <a:pt x="1241754" y="2075543"/>
                  <a:pt x="1237486" y="2067603"/>
                  <a:pt x="1230142" y="2063931"/>
                </a:cubicBezTo>
                <a:cubicBezTo>
                  <a:pt x="1213721" y="2055720"/>
                  <a:pt x="1195308" y="2052320"/>
                  <a:pt x="1177891" y="2046514"/>
                </a:cubicBezTo>
                <a:lnTo>
                  <a:pt x="1151765" y="2037806"/>
                </a:lnTo>
                <a:cubicBezTo>
                  <a:pt x="1134348" y="2026194"/>
                  <a:pt x="1114316" y="2017772"/>
                  <a:pt x="1099514" y="2002971"/>
                </a:cubicBezTo>
                <a:cubicBezTo>
                  <a:pt x="1065987" y="1969445"/>
                  <a:pt x="1083635" y="1983677"/>
                  <a:pt x="1047262" y="1959429"/>
                </a:cubicBezTo>
                <a:cubicBezTo>
                  <a:pt x="1025374" y="1893761"/>
                  <a:pt x="1057446" y="1972159"/>
                  <a:pt x="1012428" y="1915886"/>
                </a:cubicBezTo>
                <a:cubicBezTo>
                  <a:pt x="1006694" y="1908718"/>
                  <a:pt x="1006623" y="1898469"/>
                  <a:pt x="1003720" y="1889760"/>
                </a:cubicBezTo>
                <a:cubicBezTo>
                  <a:pt x="991605" y="1623239"/>
                  <a:pt x="1059751" y="1725052"/>
                  <a:pt x="881800" y="1689463"/>
                </a:cubicBezTo>
                <a:cubicBezTo>
                  <a:pt x="873749" y="1687853"/>
                  <a:pt x="870188" y="1677852"/>
                  <a:pt x="864382" y="1672046"/>
                </a:cubicBezTo>
                <a:cubicBezTo>
                  <a:pt x="843339" y="1608917"/>
                  <a:pt x="825110" y="1576466"/>
                  <a:pt x="855674" y="1497874"/>
                </a:cubicBezTo>
                <a:cubicBezTo>
                  <a:pt x="863261" y="1478365"/>
                  <a:pt x="890508" y="1474651"/>
                  <a:pt x="907925" y="1463040"/>
                </a:cubicBezTo>
                <a:cubicBezTo>
                  <a:pt x="916634" y="1457234"/>
                  <a:pt x="924122" y="1448933"/>
                  <a:pt x="934051" y="1445623"/>
                </a:cubicBezTo>
                <a:cubicBezTo>
                  <a:pt x="974219" y="1432233"/>
                  <a:pt x="951175" y="1438714"/>
                  <a:pt x="1003720" y="1428206"/>
                </a:cubicBezTo>
                <a:cubicBezTo>
                  <a:pt x="1012428" y="1419497"/>
                  <a:pt x="1020124" y="1409641"/>
                  <a:pt x="1029845" y="1402080"/>
                </a:cubicBezTo>
                <a:cubicBezTo>
                  <a:pt x="1046368" y="1389228"/>
                  <a:pt x="1082097" y="1367246"/>
                  <a:pt x="1082097" y="1367246"/>
                </a:cubicBezTo>
                <a:cubicBezTo>
                  <a:pt x="1111125" y="1370149"/>
                  <a:pt x="1146603" y="1357480"/>
                  <a:pt x="1169182" y="1375954"/>
                </a:cubicBezTo>
                <a:cubicBezTo>
                  <a:pt x="1187295" y="1390774"/>
                  <a:pt x="1156683" y="1435726"/>
                  <a:pt x="1177891" y="1445623"/>
                </a:cubicBezTo>
                <a:cubicBezTo>
                  <a:pt x="1214812" y="1462853"/>
                  <a:pt x="1259171" y="1439817"/>
                  <a:pt x="1299811" y="1436914"/>
                </a:cubicBezTo>
                <a:cubicBezTo>
                  <a:pt x="1308520" y="1434011"/>
                  <a:pt x="1317726" y="1432311"/>
                  <a:pt x="1325937" y="1428206"/>
                </a:cubicBezTo>
                <a:cubicBezTo>
                  <a:pt x="1347907" y="1417221"/>
                  <a:pt x="1353281" y="1409570"/>
                  <a:pt x="1369480" y="1393371"/>
                </a:cubicBezTo>
                <a:cubicBezTo>
                  <a:pt x="1407217" y="1396274"/>
                  <a:pt x="1445102" y="1397657"/>
                  <a:pt x="1482691" y="1402080"/>
                </a:cubicBezTo>
                <a:cubicBezTo>
                  <a:pt x="1494578" y="1403479"/>
                  <a:pt x="1509736" y="1401702"/>
                  <a:pt x="1517525" y="1410789"/>
                </a:cubicBezTo>
                <a:cubicBezTo>
                  <a:pt x="1529473" y="1424728"/>
                  <a:pt x="1534942" y="1463040"/>
                  <a:pt x="1534942" y="1463040"/>
                </a:cubicBezTo>
                <a:cubicBezTo>
                  <a:pt x="1617371" y="1458191"/>
                  <a:pt x="1658586" y="1462609"/>
                  <a:pt x="1726531" y="1445623"/>
                </a:cubicBezTo>
                <a:cubicBezTo>
                  <a:pt x="1770310" y="1434678"/>
                  <a:pt x="1736212" y="1440781"/>
                  <a:pt x="1778782" y="1419497"/>
                </a:cubicBezTo>
                <a:cubicBezTo>
                  <a:pt x="1786993" y="1415392"/>
                  <a:pt x="1796199" y="1413692"/>
                  <a:pt x="1804908" y="1410789"/>
                </a:cubicBezTo>
                <a:cubicBezTo>
                  <a:pt x="1848841" y="1366854"/>
                  <a:pt x="1784053" y="1424896"/>
                  <a:pt x="1874577" y="1384663"/>
                </a:cubicBezTo>
                <a:cubicBezTo>
                  <a:pt x="1885831" y="1379661"/>
                  <a:pt x="1889936" y="1364518"/>
                  <a:pt x="1900702" y="1358537"/>
                </a:cubicBezTo>
                <a:cubicBezTo>
                  <a:pt x="1930272" y="1342109"/>
                  <a:pt x="1972769" y="1337817"/>
                  <a:pt x="2005205" y="1332411"/>
                </a:cubicBezTo>
                <a:cubicBezTo>
                  <a:pt x="2027664" y="1302466"/>
                  <a:pt x="2035086" y="1296897"/>
                  <a:pt x="2048748" y="1262743"/>
                </a:cubicBezTo>
                <a:cubicBezTo>
                  <a:pt x="2055566" y="1245697"/>
                  <a:pt x="2060359" y="1227908"/>
                  <a:pt x="2066165" y="1210491"/>
                </a:cubicBezTo>
                <a:cubicBezTo>
                  <a:pt x="2076871" y="1178374"/>
                  <a:pt x="2068300" y="1179601"/>
                  <a:pt x="2109708" y="1175657"/>
                </a:cubicBezTo>
                <a:cubicBezTo>
                  <a:pt x="2158919" y="1170970"/>
                  <a:pt x="2208405" y="1169852"/>
                  <a:pt x="2257754" y="1166949"/>
                </a:cubicBezTo>
                <a:cubicBezTo>
                  <a:pt x="2272657" y="1161981"/>
                  <a:pt x="2300358" y="1155293"/>
                  <a:pt x="2310005" y="1140823"/>
                </a:cubicBezTo>
                <a:cubicBezTo>
                  <a:pt x="2316644" y="1130864"/>
                  <a:pt x="2315275" y="1117453"/>
                  <a:pt x="2318714" y="1105989"/>
                </a:cubicBezTo>
                <a:cubicBezTo>
                  <a:pt x="2323990" y="1088404"/>
                  <a:pt x="2336131" y="1053737"/>
                  <a:pt x="2336131" y="1053737"/>
                </a:cubicBezTo>
                <a:cubicBezTo>
                  <a:pt x="2333228" y="1001486"/>
                  <a:pt x="2337685" y="948299"/>
                  <a:pt x="2327422" y="896983"/>
                </a:cubicBezTo>
                <a:cubicBezTo>
                  <a:pt x="2325369" y="886720"/>
                  <a:pt x="2309337" y="886266"/>
                  <a:pt x="2301297" y="879566"/>
                </a:cubicBezTo>
                <a:cubicBezTo>
                  <a:pt x="2291836" y="871681"/>
                  <a:pt x="2284893" y="861001"/>
                  <a:pt x="2275171" y="853440"/>
                </a:cubicBezTo>
                <a:cubicBezTo>
                  <a:pt x="2217974" y="808953"/>
                  <a:pt x="2231745" y="819867"/>
                  <a:pt x="2161960" y="809897"/>
                </a:cubicBezTo>
                <a:cubicBezTo>
                  <a:pt x="2130194" y="714603"/>
                  <a:pt x="2180857" y="858949"/>
                  <a:pt x="2135834" y="757646"/>
                </a:cubicBezTo>
                <a:cubicBezTo>
                  <a:pt x="2119764" y="721488"/>
                  <a:pt x="2117158" y="699100"/>
                  <a:pt x="2109708" y="661851"/>
                </a:cubicBezTo>
                <a:cubicBezTo>
                  <a:pt x="2112611" y="606697"/>
                  <a:pt x="2113417" y="551393"/>
                  <a:pt x="2118417" y="496389"/>
                </a:cubicBezTo>
                <a:cubicBezTo>
                  <a:pt x="2119248" y="487247"/>
                  <a:pt x="2121391" y="477431"/>
                  <a:pt x="2127125" y="470263"/>
                </a:cubicBezTo>
                <a:cubicBezTo>
                  <a:pt x="2133663" y="462090"/>
                  <a:pt x="2144542" y="458652"/>
                  <a:pt x="2153251" y="452846"/>
                </a:cubicBezTo>
                <a:cubicBezTo>
                  <a:pt x="2159057" y="444137"/>
                  <a:pt x="2165987" y="436081"/>
                  <a:pt x="2170668" y="426720"/>
                </a:cubicBezTo>
                <a:cubicBezTo>
                  <a:pt x="2192131" y="383795"/>
                  <a:pt x="2163518" y="416065"/>
                  <a:pt x="2196794" y="374469"/>
                </a:cubicBezTo>
                <a:cubicBezTo>
                  <a:pt x="2210978" y="356739"/>
                  <a:pt x="2220935" y="352569"/>
                  <a:pt x="2240337" y="339634"/>
                </a:cubicBezTo>
                <a:cubicBezTo>
                  <a:pt x="2246143" y="330926"/>
                  <a:pt x="2251216" y="321682"/>
                  <a:pt x="2257754" y="313509"/>
                </a:cubicBezTo>
                <a:cubicBezTo>
                  <a:pt x="2262883" y="307098"/>
                  <a:pt x="2270947" y="303132"/>
                  <a:pt x="2275171" y="296091"/>
                </a:cubicBezTo>
                <a:cubicBezTo>
                  <a:pt x="2303213" y="249355"/>
                  <a:pt x="2257973" y="287238"/>
                  <a:pt x="2310005" y="252549"/>
                </a:cubicBezTo>
                <a:cubicBezTo>
                  <a:pt x="2312908" y="229326"/>
                  <a:pt x="2313810" y="205764"/>
                  <a:pt x="2318714" y="182880"/>
                </a:cubicBezTo>
                <a:cubicBezTo>
                  <a:pt x="2322561" y="164928"/>
                  <a:pt x="2336131" y="148988"/>
                  <a:pt x="2336131" y="130629"/>
                </a:cubicBezTo>
                <a:lnTo>
                  <a:pt x="2336131" y="69669"/>
                </a:lnTo>
                <a:lnTo>
                  <a:pt x="2336131" y="69669"/>
                </a:lnTo>
              </a:path>
            </a:pathLst>
          </a:custGeom>
          <a:noFill/>
          <a:ln w="101600">
            <a:solidFill>
              <a:schemeClr val="accent4">
                <a:lumMod val="7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967720"/>
      </p:ext>
    </p:extLst>
  </p:cSld>
  <p:clrMapOvr>
    <a:masterClrMapping/>
  </p:clrMapOvr>
  <mc:AlternateContent xmlns:mc="http://schemas.openxmlformats.org/markup-compatibility/2006" xmlns:p14="http://schemas.microsoft.com/office/powerpoint/2010/main">
    <mc:Choice Requires="p14">
      <p:transition spd="slow" p14:dur="2000" advTm="24242"/>
    </mc:Choice>
    <mc:Fallback xmlns="">
      <p:transition spd="slow" advTm="2424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008"/>
            <a:ext cx="9144000" cy="871992"/>
          </a:xfrm>
          <a:prstGeom prst="rect">
            <a:avLst/>
          </a:prstGeom>
        </p:spPr>
      </p:pic>
      <p:sp>
        <p:nvSpPr>
          <p:cNvPr id="4" name="Title Placeholder 1"/>
          <p:cNvSpPr txBox="1">
            <a:spLocks/>
          </p:cNvSpPr>
          <p:nvPr/>
        </p:nvSpPr>
        <p:spPr>
          <a:xfrm>
            <a:off x="457200" y="274638"/>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endParaRPr lang="en-US" b="1">
              <a:solidFill>
                <a:srgbClr val="35617A"/>
              </a:solidFill>
              <a:cs typeface="Calibri"/>
            </a:endParaRPr>
          </a:p>
        </p:txBody>
      </p:sp>
      <p:sp>
        <p:nvSpPr>
          <p:cNvPr id="9" name="Title Placeholder 1"/>
          <p:cNvSpPr txBox="1">
            <a:spLocks/>
          </p:cNvSpPr>
          <p:nvPr/>
        </p:nvSpPr>
        <p:spPr>
          <a:xfrm>
            <a:off x="340483" y="239114"/>
            <a:ext cx="8229600" cy="715962"/>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nSpc>
                <a:spcPct val="75458"/>
              </a:lnSpc>
            </a:pPr>
            <a:r>
              <a:rPr lang="en-US" b="1" dirty="0">
                <a:solidFill>
                  <a:srgbClr val="35617A"/>
                </a:solidFill>
              </a:rPr>
              <a:t>2025 Inflows: Rain and Runoff</a:t>
            </a:r>
            <a:endParaRPr lang="en-US" dirty="0"/>
          </a:p>
        </p:txBody>
      </p:sp>
      <p:pic>
        <p:nvPicPr>
          <p:cNvPr id="1026" name="Picture 2">
            <a:extLst>
              <a:ext uri="{FF2B5EF4-FFF2-40B4-BE49-F238E27FC236}">
                <a16:creationId xmlns:a16="http://schemas.microsoft.com/office/drawing/2014/main" id="{A325D000-C61A-9466-6D09-CC6361EED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766" y="955076"/>
            <a:ext cx="5000625"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550C60-0072-EC62-789B-42040F9C178C}"/>
              </a:ext>
            </a:extLst>
          </p:cNvPr>
          <p:cNvSpPr txBox="1"/>
          <p:nvPr/>
        </p:nvSpPr>
        <p:spPr>
          <a:xfrm>
            <a:off x="5359806" y="2239314"/>
            <a:ext cx="3560428" cy="1569660"/>
          </a:xfrm>
          <a:prstGeom prst="rect">
            <a:avLst/>
          </a:prstGeom>
          <a:noFill/>
        </p:spPr>
        <p:txBody>
          <a:bodyPr wrap="square">
            <a:spAutoFit/>
          </a:bodyPr>
          <a:lstStyle/>
          <a:p>
            <a:r>
              <a:rPr lang="en-US" sz="2400" dirty="0">
                <a:solidFill>
                  <a:schemeClr val="tx1">
                    <a:lumMod val="65000"/>
                    <a:lumOff val="35000"/>
                  </a:schemeClr>
                </a:solidFill>
                <a:latin typeface="Corbel" panose="020B0503020204020204" pitchFamily="34" charset="0"/>
              </a:rPr>
              <a:t>Cowlitz Basin:</a:t>
            </a:r>
          </a:p>
          <a:p>
            <a:r>
              <a:rPr lang="en-US" sz="2400" dirty="0">
                <a:solidFill>
                  <a:schemeClr val="tx1">
                    <a:lumMod val="65000"/>
                    <a:lumOff val="35000"/>
                  </a:schemeClr>
                </a:solidFill>
                <a:latin typeface="Corbel" panose="020B0503020204020204" pitchFamily="34" charset="0"/>
              </a:rPr>
              <a:t>83% of average</a:t>
            </a:r>
          </a:p>
          <a:p>
            <a:endParaRPr lang="en-US" sz="2400" dirty="0">
              <a:solidFill>
                <a:schemeClr val="tx1">
                  <a:lumMod val="65000"/>
                  <a:lumOff val="35000"/>
                </a:schemeClr>
              </a:solidFill>
              <a:latin typeface="Corbel" panose="020B0503020204020204" pitchFamily="34" charset="0"/>
            </a:endParaRPr>
          </a:p>
          <a:p>
            <a:r>
              <a:rPr lang="en-US" sz="1200" dirty="0">
                <a:solidFill>
                  <a:schemeClr val="tx1">
                    <a:lumMod val="65000"/>
                    <a:lumOff val="35000"/>
                  </a:schemeClr>
                </a:solidFill>
                <a:latin typeface="Corbel" panose="020B0503020204020204" pitchFamily="34" charset="0"/>
                <a:hlinkClick r:id="rId5"/>
              </a:rPr>
              <a:t>https://www.nwrfc.noaa.gov/water_supply/wy_summary/wy_summary.php?date=10/01/2025&amp;tab=1</a:t>
            </a:r>
            <a:r>
              <a:rPr lang="en-US" sz="1200" dirty="0">
                <a:solidFill>
                  <a:schemeClr val="tx1">
                    <a:lumMod val="65000"/>
                    <a:lumOff val="35000"/>
                  </a:schemeClr>
                </a:solidFill>
                <a:latin typeface="Corbel" panose="020B0503020204020204" pitchFamily="34" charset="0"/>
              </a:rPr>
              <a:t> </a:t>
            </a:r>
          </a:p>
        </p:txBody>
      </p:sp>
    </p:spTree>
    <p:extLst>
      <p:ext uri="{BB962C8B-B14F-4D97-AF65-F5344CB8AC3E}">
        <p14:creationId xmlns:p14="http://schemas.microsoft.com/office/powerpoint/2010/main" val="482887624"/>
      </p:ext>
    </p:extLst>
  </p:cSld>
  <p:clrMapOvr>
    <a:masterClrMapping/>
  </p:clrMapOvr>
  <mc:AlternateContent xmlns:mc="http://schemas.openxmlformats.org/markup-compatibility/2006" xmlns:p14="http://schemas.microsoft.com/office/powerpoint/2010/main">
    <mc:Choice Requires="p14">
      <p:transition spd="slow" p14:dur="2000" advTm="80283"/>
    </mc:Choice>
    <mc:Fallback xmlns="">
      <p:transition spd="slow" advTm="8028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4C8F16C20B764BA8AB5406A30CDBEB" ma:contentTypeVersion="10" ma:contentTypeDescription="Create a new document." ma:contentTypeScope="" ma:versionID="28e3053159fd52fe587e7663d0585f44">
  <xsd:schema xmlns:xsd="http://www.w3.org/2001/XMLSchema" xmlns:xs="http://www.w3.org/2001/XMLSchema" xmlns:p="http://schemas.microsoft.com/office/2006/metadata/properties" xmlns:ns3="5ae626e7-bf53-4e28-8ae5-d98ce59c10c2" xmlns:ns4="e28497bc-e398-44bc-9498-1166703cedd2" targetNamespace="http://schemas.microsoft.com/office/2006/metadata/properties" ma:root="true" ma:fieldsID="3ee9792285ab0495a75bf36975efa34b" ns3:_="" ns4:_="">
    <xsd:import namespace="5ae626e7-bf53-4e28-8ae5-d98ce59c10c2"/>
    <xsd:import namespace="e28497bc-e398-44bc-9498-1166703ced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e626e7-bf53-4e28-8ae5-d98ce59c10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8497bc-e398-44bc-9498-1166703ced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56CD9D-45B8-46FF-A397-28E17E39BAD7}">
  <ds:schemaRefs>
    <ds:schemaRef ds:uri="5ae626e7-bf53-4e28-8ae5-d98ce59c10c2"/>
    <ds:schemaRef ds:uri="http://purl.org/dc/elements/1.1/"/>
    <ds:schemaRef ds:uri="http://schemas.microsoft.com/office/2006/metadata/properties"/>
    <ds:schemaRef ds:uri="http://purl.org/dc/dcmitype/"/>
    <ds:schemaRef ds:uri="http://schemas.microsoft.com/office/2006/documentManagement/types"/>
    <ds:schemaRef ds:uri="e28497bc-e398-44bc-9498-1166703cedd2"/>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15BD0A8-CC15-4488-84BB-06588D92A5DB}">
  <ds:schemaRefs>
    <ds:schemaRef ds:uri="5ae626e7-bf53-4e28-8ae5-d98ce59c10c2"/>
    <ds:schemaRef ds:uri="e28497bc-e398-44bc-9498-1166703ced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3294FE-2C2B-4EDD-A74E-0615827D78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Angles</Template>
  <TotalTime>3359</TotalTime>
  <Words>1545</Words>
  <Application>Microsoft Office PowerPoint</Application>
  <PresentationFormat>On-screen Show (4:3)</PresentationFormat>
  <Paragraphs>129</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Corbel</vt:lpstr>
      <vt:lpstr>Office Theme</vt:lpstr>
      <vt:lpstr>2025 Hydrology and  Hydro Project Operations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Tacoma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Bleich, Matt</dc:creator>
  <cp:lastModifiedBy>Shelton, Melora</cp:lastModifiedBy>
  <cp:revision>4</cp:revision>
  <dcterms:created xsi:type="dcterms:W3CDTF">2019-04-26T15:25:18Z</dcterms:created>
  <dcterms:modified xsi:type="dcterms:W3CDTF">2026-04-20T14:44:51Z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0x010100304C8F16C20B764BA8AB5406A30CDBEB</vt:lpwstr>
  </property>
  <property fmtid="{D5CDD505-2E9C-101B-9397-08002B2CF9AE}" pid="3" name="MSIP_Label_dcaad403-beaf-4d58-8868-791c33f888c7_Enabled">
    <vt:lpwstr>true</vt:lpwstr>
  </property>
  <property fmtid="{D5CDD505-2E9C-101B-9397-08002B2CF9AE}" pid="4" name="MSIP_Label_dcaad403-beaf-4d58-8868-791c33f888c7_SetDate">
    <vt:lpwstr>2026-03-10T19:22:55Z</vt:lpwstr>
  </property>
  <property fmtid="{D5CDD505-2E9C-101B-9397-08002B2CF9AE}" pid="5" name="MSIP_Label_dcaad403-beaf-4d58-8868-791c33f888c7_Method">
    <vt:lpwstr>Standard</vt:lpwstr>
  </property>
  <property fmtid="{D5CDD505-2E9C-101B-9397-08002B2CF9AE}" pid="6" name="MSIP_Label_dcaad403-beaf-4d58-8868-791c33f888c7_Name">
    <vt:lpwstr>Category 2 - Sensitive-Internal</vt:lpwstr>
  </property>
  <property fmtid="{D5CDD505-2E9C-101B-9397-08002B2CF9AE}" pid="7" name="MSIP_Label_dcaad403-beaf-4d58-8868-791c33f888c7_SiteId">
    <vt:lpwstr>8ef8e5fc-f375-40ae-ab99-e5cee9801271</vt:lpwstr>
  </property>
  <property fmtid="{D5CDD505-2E9C-101B-9397-08002B2CF9AE}" pid="8" name="MSIP_Label_dcaad403-beaf-4d58-8868-791c33f888c7_ActionId">
    <vt:lpwstr>a7b1774d-e55a-49a8-bfed-0cedafdb7e68</vt:lpwstr>
  </property>
  <property fmtid="{D5CDD505-2E9C-101B-9397-08002B2CF9AE}" pid="9" name="MSIP_Label_dcaad403-beaf-4d58-8868-791c33f888c7_ContentBits">
    <vt:lpwstr>0</vt:lpwstr>
  </property>
</Properties>
</file>