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Ex3.xml" ContentType="application/vnd.ms-office.chartex+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7"/>
  </p:notesMasterIdLst>
  <p:sldIdLst>
    <p:sldId id="374" r:id="rId5"/>
    <p:sldId id="393" r:id="rId6"/>
    <p:sldId id="386" r:id="rId7"/>
    <p:sldId id="375" r:id="rId8"/>
    <p:sldId id="376" r:id="rId9"/>
    <p:sldId id="377" r:id="rId10"/>
    <p:sldId id="378" r:id="rId11"/>
    <p:sldId id="379" r:id="rId12"/>
    <p:sldId id="380" r:id="rId13"/>
    <p:sldId id="382" r:id="rId14"/>
    <p:sldId id="381" r:id="rId15"/>
    <p:sldId id="388" r:id="rId16"/>
    <p:sldId id="397" r:id="rId17"/>
    <p:sldId id="392" r:id="rId18"/>
    <p:sldId id="395" r:id="rId19"/>
    <p:sldId id="390" r:id="rId20"/>
    <p:sldId id="394" r:id="rId21"/>
    <p:sldId id="383" r:id="rId22"/>
    <p:sldId id="389" r:id="rId23"/>
    <p:sldId id="387" r:id="rId24"/>
    <p:sldId id="396" r:id="rId25"/>
    <p:sldId id="391" r:id="rId26"/>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D403D"/>
    <a:srgbClr val="002060"/>
    <a:srgbClr val="447E92"/>
    <a:srgbClr val="447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308" autoAdjust="0"/>
  </p:normalViewPr>
  <p:slideViewPr>
    <p:cSldViewPr snapToGrid="0">
      <p:cViewPr varScale="1">
        <p:scale>
          <a:sx n="79" d="100"/>
          <a:sy n="79" d="100"/>
        </p:scale>
        <p:origin x="1830" y="78"/>
      </p:cViewPr>
      <p:guideLst/>
    </p:cSldViewPr>
  </p:slideViewPr>
  <p:notesTextViewPr>
    <p:cViewPr>
      <p:scale>
        <a:sx n="3" d="2"/>
        <a:sy n="3" d="2"/>
      </p:scale>
      <p:origin x="0" y="-9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ughn, Chris" userId="172e7971-d5c5-4a62-bbee-e31526af0e22" providerId="ADAL" clId="{95540EE7-42FA-4C5E-ADDD-F9AA31DE5244}"/>
    <pc:docChg chg="undo custSel addSld delSld modSld sldOrd">
      <pc:chgData name="Vaughn, Chris" userId="172e7971-d5c5-4a62-bbee-e31526af0e22" providerId="ADAL" clId="{95540EE7-42FA-4C5E-ADDD-F9AA31DE5244}" dt="2026-04-21T23:05:50.049" v="6900" actId="20577"/>
      <pc:docMkLst>
        <pc:docMk/>
      </pc:docMkLst>
      <pc:sldChg chg="modSp mod modNotesTx">
        <pc:chgData name="Vaughn, Chris" userId="172e7971-d5c5-4a62-bbee-e31526af0e22" providerId="ADAL" clId="{95540EE7-42FA-4C5E-ADDD-F9AA31DE5244}" dt="2026-04-21T18:22:18.847" v="6258" actId="5793"/>
        <pc:sldMkLst>
          <pc:docMk/>
          <pc:sldMk cId="866020208" sldId="374"/>
        </pc:sldMkLst>
        <pc:spChg chg="mod">
          <ac:chgData name="Vaughn, Chris" userId="172e7971-d5c5-4a62-bbee-e31526af0e22" providerId="ADAL" clId="{95540EE7-42FA-4C5E-ADDD-F9AA31DE5244}" dt="2026-04-14T21:20:39.291" v="1530" actId="27636"/>
          <ac:spMkLst>
            <pc:docMk/>
            <pc:sldMk cId="866020208" sldId="374"/>
            <ac:spMk id="2" creationId="{00000000-0000-0000-0000-000000000000}"/>
          </ac:spMkLst>
        </pc:spChg>
      </pc:sldChg>
      <pc:sldChg chg="modNotesTx">
        <pc:chgData name="Vaughn, Chris" userId="172e7971-d5c5-4a62-bbee-e31526af0e22" providerId="ADAL" clId="{95540EE7-42FA-4C5E-ADDD-F9AA31DE5244}" dt="2026-04-21T22:52:52.811" v="6409" actId="20577"/>
        <pc:sldMkLst>
          <pc:docMk/>
          <pc:sldMk cId="3582854848" sldId="375"/>
        </pc:sldMkLst>
      </pc:sldChg>
      <pc:sldChg chg="modSp mod">
        <pc:chgData name="Vaughn, Chris" userId="172e7971-d5c5-4a62-bbee-e31526af0e22" providerId="ADAL" clId="{95540EE7-42FA-4C5E-ADDD-F9AA31DE5244}" dt="2026-04-21T14:02:07.534" v="2616" actId="20577"/>
        <pc:sldMkLst>
          <pc:docMk/>
          <pc:sldMk cId="1932850793" sldId="377"/>
        </pc:sldMkLst>
        <pc:spChg chg="mod">
          <ac:chgData name="Vaughn, Chris" userId="172e7971-d5c5-4a62-bbee-e31526af0e22" providerId="ADAL" clId="{95540EE7-42FA-4C5E-ADDD-F9AA31DE5244}" dt="2026-04-21T14:02:07.534" v="2616" actId="20577"/>
          <ac:spMkLst>
            <pc:docMk/>
            <pc:sldMk cId="1932850793" sldId="377"/>
            <ac:spMk id="5" creationId="{E3B98905-B7BF-5432-BA63-A61113C43B01}"/>
          </ac:spMkLst>
        </pc:spChg>
      </pc:sldChg>
      <pc:sldChg chg="modSp mod modNotesTx">
        <pc:chgData name="Vaughn, Chris" userId="172e7971-d5c5-4a62-bbee-e31526af0e22" providerId="ADAL" clId="{95540EE7-42FA-4C5E-ADDD-F9AA31DE5244}" dt="2026-04-21T22:55:19.562" v="6581" actId="20577"/>
        <pc:sldMkLst>
          <pc:docMk/>
          <pc:sldMk cId="4001569121" sldId="380"/>
        </pc:sldMkLst>
        <pc:spChg chg="mod">
          <ac:chgData name="Vaughn, Chris" userId="172e7971-d5c5-4a62-bbee-e31526af0e22" providerId="ADAL" clId="{95540EE7-42FA-4C5E-ADDD-F9AA31DE5244}" dt="2026-04-21T22:54:14.165" v="6439" actId="6549"/>
          <ac:spMkLst>
            <pc:docMk/>
            <pc:sldMk cId="4001569121" sldId="380"/>
            <ac:spMk id="2" creationId="{00000000-0000-0000-0000-000000000000}"/>
          </ac:spMkLst>
        </pc:spChg>
      </pc:sldChg>
      <pc:sldChg chg="modNotesTx">
        <pc:chgData name="Vaughn, Chris" userId="172e7971-d5c5-4a62-bbee-e31526af0e22" providerId="ADAL" clId="{95540EE7-42FA-4C5E-ADDD-F9AA31DE5244}" dt="2026-04-21T22:57:05.445" v="6769" actId="20577"/>
        <pc:sldMkLst>
          <pc:docMk/>
          <pc:sldMk cId="414033356" sldId="381"/>
        </pc:sldMkLst>
      </pc:sldChg>
      <pc:sldChg chg="modSp mod">
        <pc:chgData name="Vaughn, Chris" userId="172e7971-d5c5-4a62-bbee-e31526af0e22" providerId="ADAL" clId="{95540EE7-42FA-4C5E-ADDD-F9AA31DE5244}" dt="2026-04-16T22:25:19.816" v="2560" actId="20577"/>
        <pc:sldMkLst>
          <pc:docMk/>
          <pc:sldMk cId="995371788" sldId="383"/>
        </pc:sldMkLst>
        <pc:spChg chg="mod">
          <ac:chgData name="Vaughn, Chris" userId="172e7971-d5c5-4a62-bbee-e31526af0e22" providerId="ADAL" clId="{95540EE7-42FA-4C5E-ADDD-F9AA31DE5244}" dt="2026-04-16T22:25:19.816" v="2560" actId="20577"/>
          <ac:spMkLst>
            <pc:docMk/>
            <pc:sldMk cId="995371788" sldId="383"/>
            <ac:spMk id="3" creationId="{9669AA28-B2F1-229B-3E85-BE15A53CC14D}"/>
          </ac:spMkLst>
        </pc:spChg>
      </pc:sldChg>
      <pc:sldChg chg="addSp delSp modSp del mod ord">
        <pc:chgData name="Vaughn, Chris" userId="172e7971-d5c5-4a62-bbee-e31526af0e22" providerId="ADAL" clId="{95540EE7-42FA-4C5E-ADDD-F9AA31DE5244}" dt="2026-04-14T20:08:54.145" v="959" actId="47"/>
        <pc:sldMkLst>
          <pc:docMk/>
          <pc:sldMk cId="4142915918" sldId="384"/>
        </pc:sldMkLst>
        <pc:spChg chg="del">
          <ac:chgData name="Vaughn, Chris" userId="172e7971-d5c5-4a62-bbee-e31526af0e22" providerId="ADAL" clId="{95540EE7-42FA-4C5E-ADDD-F9AA31DE5244}" dt="2026-04-10T22:27:34.905" v="1" actId="478"/>
          <ac:spMkLst>
            <pc:docMk/>
            <pc:sldMk cId="4142915918" sldId="384"/>
            <ac:spMk id="7" creationId="{B4053410-9B2B-59E1-B2B5-07689AE96807}"/>
          </ac:spMkLst>
        </pc:spChg>
        <pc:graphicFrameChg chg="add mod">
          <ac:chgData name="Vaughn, Chris" userId="172e7971-d5c5-4a62-bbee-e31526af0e22" providerId="ADAL" clId="{95540EE7-42FA-4C5E-ADDD-F9AA31DE5244}" dt="2026-04-10T22:30:06.280" v="17" actId="403"/>
          <ac:graphicFrameMkLst>
            <pc:docMk/>
            <pc:sldMk cId="4142915918" sldId="384"/>
            <ac:graphicFrameMk id="2" creationId="{C70DB0CF-F73F-7DBD-9805-2E9F9171A872}"/>
          </ac:graphicFrameMkLst>
        </pc:graphicFrameChg>
        <pc:graphicFrameChg chg="del">
          <ac:chgData name="Vaughn, Chris" userId="172e7971-d5c5-4a62-bbee-e31526af0e22" providerId="ADAL" clId="{95540EE7-42FA-4C5E-ADDD-F9AA31DE5244}" dt="2026-04-10T22:27:33.147" v="0" actId="478"/>
          <ac:graphicFrameMkLst>
            <pc:docMk/>
            <pc:sldMk cId="4142915918" sldId="384"/>
            <ac:graphicFrameMk id="8" creationId="{C70DB0CF-F73F-7DBD-9805-2E9F9171A872}"/>
          </ac:graphicFrameMkLst>
        </pc:graphicFrameChg>
      </pc:sldChg>
      <pc:sldChg chg="delSp modSp del mod">
        <pc:chgData name="Vaughn, Chris" userId="172e7971-d5c5-4a62-bbee-e31526af0e22" providerId="ADAL" clId="{95540EE7-42FA-4C5E-ADDD-F9AA31DE5244}" dt="2026-04-14T13:51:04.662" v="168" actId="47"/>
        <pc:sldMkLst>
          <pc:docMk/>
          <pc:sldMk cId="1837839544" sldId="385"/>
        </pc:sldMkLst>
        <pc:spChg chg="mod">
          <ac:chgData name="Vaughn, Chris" userId="172e7971-d5c5-4a62-bbee-e31526af0e22" providerId="ADAL" clId="{95540EE7-42FA-4C5E-ADDD-F9AA31DE5244}" dt="2026-04-13T19:14:45.782" v="137" actId="20577"/>
          <ac:spMkLst>
            <pc:docMk/>
            <pc:sldMk cId="1837839544" sldId="385"/>
            <ac:spMk id="2" creationId="{00000000-0000-0000-0000-000000000000}"/>
          </ac:spMkLst>
        </pc:spChg>
        <pc:spChg chg="mod">
          <ac:chgData name="Vaughn, Chris" userId="172e7971-d5c5-4a62-bbee-e31526af0e22" providerId="ADAL" clId="{95540EE7-42FA-4C5E-ADDD-F9AA31DE5244}" dt="2026-04-13T19:15:01.433" v="157" actId="403"/>
          <ac:spMkLst>
            <pc:docMk/>
            <pc:sldMk cId="1837839544" sldId="385"/>
            <ac:spMk id="5" creationId="{E3B98905-B7BF-5432-BA63-A61113C43B01}"/>
          </ac:spMkLst>
        </pc:spChg>
        <pc:picChg chg="del">
          <ac:chgData name="Vaughn, Chris" userId="172e7971-d5c5-4a62-bbee-e31526af0e22" providerId="ADAL" clId="{95540EE7-42FA-4C5E-ADDD-F9AA31DE5244}" dt="2026-04-13T19:14:48.373" v="139" actId="478"/>
          <ac:picMkLst>
            <pc:docMk/>
            <pc:sldMk cId="1837839544" sldId="385"/>
            <ac:picMk id="8" creationId="{67AD9EFA-9274-351B-0C83-5F3CC834B1A2}"/>
          </ac:picMkLst>
        </pc:picChg>
        <pc:picChg chg="del">
          <ac:chgData name="Vaughn, Chris" userId="172e7971-d5c5-4a62-bbee-e31526af0e22" providerId="ADAL" clId="{95540EE7-42FA-4C5E-ADDD-F9AA31DE5244}" dt="2026-04-13T19:14:48.046" v="138" actId="478"/>
          <ac:picMkLst>
            <pc:docMk/>
            <pc:sldMk cId="1837839544" sldId="385"/>
            <ac:picMk id="14" creationId="{B6A2AAA9-0201-89CB-83F6-135D7A95AB35}"/>
          </ac:picMkLst>
        </pc:picChg>
      </pc:sldChg>
      <pc:sldChg chg="modSp mod modNotesTx">
        <pc:chgData name="Vaughn, Chris" userId="172e7971-d5c5-4a62-bbee-e31526af0e22" providerId="ADAL" clId="{95540EE7-42FA-4C5E-ADDD-F9AA31DE5244}" dt="2026-04-21T22:48:57.988" v="6274" actId="20577"/>
        <pc:sldMkLst>
          <pc:docMk/>
          <pc:sldMk cId="2992230503" sldId="386"/>
        </pc:sldMkLst>
        <pc:spChg chg="mod">
          <ac:chgData name="Vaughn, Chris" userId="172e7971-d5c5-4a62-bbee-e31526af0e22" providerId="ADAL" clId="{95540EE7-42FA-4C5E-ADDD-F9AA31DE5244}" dt="2026-04-21T22:48:22.842" v="6260" actId="20577"/>
          <ac:spMkLst>
            <pc:docMk/>
            <pc:sldMk cId="2992230503" sldId="386"/>
            <ac:spMk id="5" creationId="{E3B98905-B7BF-5432-BA63-A61113C43B01}"/>
          </ac:spMkLst>
        </pc:spChg>
      </pc:sldChg>
      <pc:sldChg chg="modSp mod">
        <pc:chgData name="Vaughn, Chris" userId="172e7971-d5c5-4a62-bbee-e31526af0e22" providerId="ADAL" clId="{95540EE7-42FA-4C5E-ADDD-F9AA31DE5244}" dt="2026-04-14T22:58:05.034" v="1671" actId="20577"/>
        <pc:sldMkLst>
          <pc:docMk/>
          <pc:sldMk cId="3019003240" sldId="387"/>
        </pc:sldMkLst>
        <pc:spChg chg="mod">
          <ac:chgData name="Vaughn, Chris" userId="172e7971-d5c5-4a62-bbee-e31526af0e22" providerId="ADAL" clId="{95540EE7-42FA-4C5E-ADDD-F9AA31DE5244}" dt="2026-04-14T22:58:05.034" v="1671" actId="20577"/>
          <ac:spMkLst>
            <pc:docMk/>
            <pc:sldMk cId="3019003240" sldId="387"/>
            <ac:spMk id="3" creationId="{9669AA28-B2F1-229B-3E85-BE15A53CC14D}"/>
          </ac:spMkLst>
        </pc:spChg>
      </pc:sldChg>
      <pc:sldChg chg="ord modNotesTx">
        <pc:chgData name="Vaughn, Chris" userId="172e7971-d5c5-4a62-bbee-e31526af0e22" providerId="ADAL" clId="{95540EE7-42FA-4C5E-ADDD-F9AA31DE5244}" dt="2026-04-21T23:00:21.890" v="6850" actId="20577"/>
        <pc:sldMkLst>
          <pc:docMk/>
          <pc:sldMk cId="1840478231" sldId="388"/>
        </pc:sldMkLst>
      </pc:sldChg>
      <pc:sldChg chg="modNotesTx">
        <pc:chgData name="Vaughn, Chris" userId="172e7971-d5c5-4a62-bbee-e31526af0e22" providerId="ADAL" clId="{95540EE7-42FA-4C5E-ADDD-F9AA31DE5244}" dt="2026-04-21T18:20:43.666" v="6256" actId="20577"/>
        <pc:sldMkLst>
          <pc:docMk/>
          <pc:sldMk cId="1222133316" sldId="389"/>
        </pc:sldMkLst>
      </pc:sldChg>
      <pc:sldChg chg="addSp delSp modSp mod modNotesTx">
        <pc:chgData name="Vaughn, Chris" userId="172e7971-d5c5-4a62-bbee-e31526af0e22" providerId="ADAL" clId="{95540EE7-42FA-4C5E-ADDD-F9AA31DE5244}" dt="2026-04-21T17:51:40.425" v="5698" actId="20577"/>
        <pc:sldMkLst>
          <pc:docMk/>
          <pc:sldMk cId="3634311162" sldId="390"/>
        </pc:sldMkLst>
        <pc:spChg chg="mod">
          <ac:chgData name="Vaughn, Chris" userId="172e7971-d5c5-4a62-bbee-e31526af0e22" providerId="ADAL" clId="{95540EE7-42FA-4C5E-ADDD-F9AA31DE5244}" dt="2026-04-21T17:43:56.925" v="5415"/>
          <ac:spMkLst>
            <pc:docMk/>
            <pc:sldMk cId="3634311162" sldId="390"/>
            <ac:spMk id="6" creationId="{50F5D1B5-C0C7-C1D6-0A5D-B6BF9B2D7EF8}"/>
          </ac:spMkLst>
        </pc:spChg>
        <pc:spChg chg="mod">
          <ac:chgData name="Vaughn, Chris" userId="172e7971-d5c5-4a62-bbee-e31526af0e22" providerId="ADAL" clId="{95540EE7-42FA-4C5E-ADDD-F9AA31DE5244}" dt="2026-04-21T17:43:56.925" v="5415"/>
          <ac:spMkLst>
            <pc:docMk/>
            <pc:sldMk cId="3634311162" sldId="390"/>
            <ac:spMk id="7" creationId="{6A742A63-AD2F-74E2-1D1C-23C0C0161363}"/>
          </ac:spMkLst>
        </pc:spChg>
        <pc:spChg chg="del">
          <ac:chgData name="Vaughn, Chris" userId="172e7971-d5c5-4a62-bbee-e31526af0e22" providerId="ADAL" clId="{95540EE7-42FA-4C5E-ADDD-F9AA31DE5244}" dt="2026-04-14T14:40:06.999" v="330" actId="478"/>
          <ac:spMkLst>
            <pc:docMk/>
            <pc:sldMk cId="3634311162" sldId="390"/>
            <ac:spMk id="7" creationId="{B4053410-9B2B-59E1-B2B5-07689AE96807}"/>
          </ac:spMkLst>
        </pc:spChg>
        <pc:spChg chg="mod">
          <ac:chgData name="Vaughn, Chris" userId="172e7971-d5c5-4a62-bbee-e31526af0e22" providerId="ADAL" clId="{95540EE7-42FA-4C5E-ADDD-F9AA31DE5244}" dt="2026-04-21T17:43:56.925" v="5415"/>
          <ac:spMkLst>
            <pc:docMk/>
            <pc:sldMk cId="3634311162" sldId="390"/>
            <ac:spMk id="8" creationId="{A303CFEB-AABA-E0CF-92CD-060AAC84C9E3}"/>
          </ac:spMkLst>
        </pc:spChg>
        <pc:spChg chg="mod">
          <ac:chgData name="Vaughn, Chris" userId="172e7971-d5c5-4a62-bbee-e31526af0e22" providerId="ADAL" clId="{95540EE7-42FA-4C5E-ADDD-F9AA31DE5244}" dt="2026-04-21T17:43:56.925" v="5415"/>
          <ac:spMkLst>
            <pc:docMk/>
            <pc:sldMk cId="3634311162" sldId="390"/>
            <ac:spMk id="13" creationId="{EDB7B22E-96A7-E567-EB42-FE960D872FCA}"/>
          </ac:spMkLst>
        </pc:spChg>
        <pc:spChg chg="add mod">
          <ac:chgData name="Vaughn, Chris" userId="172e7971-d5c5-4a62-bbee-e31526af0e22" providerId="ADAL" clId="{95540EE7-42FA-4C5E-ADDD-F9AA31DE5244}" dt="2026-04-21T17:44:31.417" v="5421" actId="2085"/>
          <ac:spMkLst>
            <pc:docMk/>
            <pc:sldMk cId="3634311162" sldId="390"/>
            <ac:spMk id="14" creationId="{D216CB74-E123-8422-89BF-95F7C889166F}"/>
          </ac:spMkLst>
        </pc:spChg>
        <pc:grpChg chg="add mod ord">
          <ac:chgData name="Vaughn, Chris" userId="172e7971-d5c5-4a62-bbee-e31526af0e22" providerId="ADAL" clId="{95540EE7-42FA-4C5E-ADDD-F9AA31DE5244}" dt="2026-04-21T17:44:50.639" v="5434" actId="1037"/>
          <ac:grpSpMkLst>
            <pc:docMk/>
            <pc:sldMk cId="3634311162" sldId="390"/>
            <ac:grpSpMk id="3" creationId="{BE8D5B2A-F1FD-5B63-AAC7-6EF7365399CC}"/>
          </ac:grpSpMkLst>
        </pc:grpChg>
        <pc:graphicFrameChg chg="add mod">
          <ac:chgData name="Vaughn, Chris" userId="172e7971-d5c5-4a62-bbee-e31526af0e22" providerId="ADAL" clId="{95540EE7-42FA-4C5E-ADDD-F9AA31DE5244}" dt="2026-04-21T17:39:03.380" v="5300" actId="1076"/>
          <ac:graphicFrameMkLst>
            <pc:docMk/>
            <pc:sldMk cId="3634311162" sldId="390"/>
            <ac:graphicFrameMk id="2" creationId="{15D78B17-1369-EBF6-4480-734D9D7D018D}"/>
          </ac:graphicFrameMkLst>
        </pc:graphicFrameChg>
        <pc:graphicFrameChg chg="add del mod">
          <ac:chgData name="Vaughn, Chris" userId="172e7971-d5c5-4a62-bbee-e31526af0e22" providerId="ADAL" clId="{95540EE7-42FA-4C5E-ADDD-F9AA31DE5244}" dt="2026-04-14T17:47:54.674" v="677" actId="478"/>
          <ac:graphicFrameMkLst>
            <pc:docMk/>
            <pc:sldMk cId="3634311162" sldId="390"/>
            <ac:graphicFrameMk id="2" creationId="{3598E6A7-CAAF-9989-2F16-E41C8F68F2B2}"/>
          </ac:graphicFrameMkLst>
        </pc:graphicFrameChg>
        <pc:graphicFrameChg chg="add del mod">
          <ac:chgData name="Vaughn, Chris" userId="172e7971-d5c5-4a62-bbee-e31526af0e22" providerId="ADAL" clId="{95540EE7-42FA-4C5E-ADDD-F9AA31DE5244}" dt="2026-04-14T14:48:12.121" v="375" actId="21"/>
          <ac:graphicFrameMkLst>
            <pc:docMk/>
            <pc:sldMk cId="3634311162" sldId="390"/>
            <ac:graphicFrameMk id="3" creationId="{6E6F276E-513A-F551-B0A8-003147C41E97}"/>
          </ac:graphicFrameMkLst>
        </pc:graphicFrameChg>
        <pc:graphicFrameChg chg="add del mod modGraphic">
          <ac:chgData name="Vaughn, Chris" userId="172e7971-d5c5-4a62-bbee-e31526af0e22" providerId="ADAL" clId="{95540EE7-42FA-4C5E-ADDD-F9AA31DE5244}" dt="2026-04-21T17:38:35.630" v="5294" actId="21"/>
          <ac:graphicFrameMkLst>
            <pc:docMk/>
            <pc:sldMk cId="3634311162" sldId="390"/>
            <ac:graphicFrameMk id="5" creationId="{3598E6A7-CAAF-9989-2F16-E41C8F68F2B2}"/>
          </ac:graphicFrameMkLst>
        </pc:graphicFrameChg>
      </pc:sldChg>
      <pc:sldChg chg="addSp delSp modSp add del mod ord">
        <pc:chgData name="Vaughn, Chris" userId="172e7971-d5c5-4a62-bbee-e31526af0e22" providerId="ADAL" clId="{95540EE7-42FA-4C5E-ADDD-F9AA31DE5244}" dt="2026-04-21T17:06:28.306" v="3587"/>
        <pc:sldMkLst>
          <pc:docMk/>
          <pc:sldMk cId="58673106" sldId="391"/>
        </pc:sldMkLst>
        <pc:spChg chg="add mod">
          <ac:chgData name="Vaughn, Chris" userId="172e7971-d5c5-4a62-bbee-e31526af0e22" providerId="ADAL" clId="{95540EE7-42FA-4C5E-ADDD-F9AA31DE5244}" dt="2026-04-15T14:21:15.651" v="1687" actId="403"/>
          <ac:spMkLst>
            <pc:docMk/>
            <pc:sldMk cId="58673106" sldId="391"/>
            <ac:spMk id="2" creationId="{7C45926E-25E3-2F6A-24C7-C2C01E51A16B}"/>
          </ac:spMkLst>
        </pc:spChg>
        <pc:spChg chg="add del">
          <ac:chgData name="Vaughn, Chris" userId="172e7971-d5c5-4a62-bbee-e31526af0e22" providerId="ADAL" clId="{95540EE7-42FA-4C5E-ADDD-F9AA31DE5244}" dt="2026-04-13T15:56:44.015" v="23" actId="478"/>
          <ac:spMkLst>
            <pc:docMk/>
            <pc:sldMk cId="58673106" sldId="391"/>
            <ac:spMk id="3" creationId="{FF3293F6-6F9A-C08C-C8E1-34BA1DEB3AC3}"/>
          </ac:spMkLst>
        </pc:spChg>
        <pc:spChg chg="add">
          <ac:chgData name="Vaughn, Chris" userId="172e7971-d5c5-4a62-bbee-e31526af0e22" providerId="ADAL" clId="{95540EE7-42FA-4C5E-ADDD-F9AA31DE5244}" dt="2026-04-13T16:52:26.160" v="39"/>
          <ac:spMkLst>
            <pc:docMk/>
            <pc:sldMk cId="58673106" sldId="391"/>
            <ac:spMk id="7" creationId="{3760C220-D20E-40C4-88F7-E48EC23CDFCE}"/>
          </ac:spMkLst>
        </pc:spChg>
        <pc:graphicFrameChg chg="del">
          <ac:chgData name="Vaughn, Chris" userId="172e7971-d5c5-4a62-bbee-e31526af0e22" providerId="ADAL" clId="{95540EE7-42FA-4C5E-ADDD-F9AA31DE5244}" dt="2026-04-13T15:56:37.008" v="21" actId="478"/>
          <ac:graphicFrameMkLst>
            <pc:docMk/>
            <pc:sldMk cId="58673106" sldId="391"/>
            <ac:graphicFrameMk id="2" creationId="{C70DB0CF-F73F-7DBD-9805-2E9F9171A872}"/>
          </ac:graphicFrameMkLst>
        </pc:graphicFrameChg>
        <pc:picChg chg="add del mod ord">
          <ac:chgData name="Vaughn, Chris" userId="172e7971-d5c5-4a62-bbee-e31526af0e22" providerId="ADAL" clId="{95540EE7-42FA-4C5E-ADDD-F9AA31DE5244}" dt="2026-04-13T16:53:11.686" v="43" actId="478"/>
          <ac:picMkLst>
            <pc:docMk/>
            <pc:sldMk cId="58673106" sldId="391"/>
            <ac:picMk id="5" creationId="{B5ECD051-AC34-AA39-5E6F-4687E8FC391E}"/>
          </ac:picMkLst>
        </pc:picChg>
        <pc:picChg chg="add del mod">
          <ac:chgData name="Vaughn, Chris" userId="172e7971-d5c5-4a62-bbee-e31526af0e22" providerId="ADAL" clId="{95540EE7-42FA-4C5E-ADDD-F9AA31DE5244}" dt="2026-04-13T16:52:23.643" v="38" actId="478"/>
          <ac:picMkLst>
            <pc:docMk/>
            <pc:sldMk cId="58673106" sldId="391"/>
            <ac:picMk id="6" creationId="{CD761FD0-AAF9-84F5-ECE0-D4D62E0657D0}"/>
          </ac:picMkLst>
        </pc:picChg>
        <pc:picChg chg="add mod">
          <ac:chgData name="Vaughn, Chris" userId="172e7971-d5c5-4a62-bbee-e31526af0e22" providerId="ADAL" clId="{95540EE7-42FA-4C5E-ADDD-F9AA31DE5244}" dt="2026-04-13T16:53:47.364" v="52" actId="1076"/>
          <ac:picMkLst>
            <pc:docMk/>
            <pc:sldMk cId="58673106" sldId="391"/>
            <ac:picMk id="8" creationId="{B638F789-7957-E506-DD01-E91BDEF456C9}"/>
          </ac:picMkLst>
        </pc:picChg>
        <pc:picChg chg="add del mod">
          <ac:chgData name="Vaughn, Chris" userId="172e7971-d5c5-4a62-bbee-e31526af0e22" providerId="ADAL" clId="{95540EE7-42FA-4C5E-ADDD-F9AA31DE5244}" dt="2026-04-13T16:53:44.251" v="51" actId="478"/>
          <ac:picMkLst>
            <pc:docMk/>
            <pc:sldMk cId="58673106" sldId="391"/>
            <ac:picMk id="13" creationId="{1F4F3881-3BBC-A8F5-51BC-AE828D1BC2DC}"/>
          </ac:picMkLst>
        </pc:picChg>
      </pc:sldChg>
      <pc:sldChg chg="addSp delSp modSp add mod modNotesTx">
        <pc:chgData name="Vaughn, Chris" userId="172e7971-d5c5-4a62-bbee-e31526af0e22" providerId="ADAL" clId="{95540EE7-42FA-4C5E-ADDD-F9AA31DE5244}" dt="2026-04-21T23:05:50.049" v="6900" actId="20577"/>
        <pc:sldMkLst>
          <pc:docMk/>
          <pc:sldMk cId="2489589444" sldId="392"/>
        </pc:sldMkLst>
        <pc:spChg chg="add del">
          <ac:chgData name="Vaughn, Chris" userId="172e7971-d5c5-4a62-bbee-e31526af0e22" providerId="ADAL" clId="{95540EE7-42FA-4C5E-ADDD-F9AA31DE5244}" dt="2026-04-15T21:06:35.886" v="2503" actId="478"/>
          <ac:spMkLst>
            <pc:docMk/>
            <pc:sldMk cId="2489589444" sldId="392"/>
            <ac:spMk id="3" creationId="{83991FC9-F064-B4F2-5D7C-F3ADB91407A2}"/>
          </ac:spMkLst>
        </pc:spChg>
        <pc:spChg chg="add mod">
          <ac:chgData name="Vaughn, Chris" userId="172e7971-d5c5-4a62-bbee-e31526af0e22" providerId="ADAL" clId="{95540EE7-42FA-4C5E-ADDD-F9AA31DE5244}" dt="2026-04-15T21:07:51.503" v="2539" actId="1076"/>
          <ac:spMkLst>
            <pc:docMk/>
            <pc:sldMk cId="2489589444" sldId="392"/>
            <ac:spMk id="5" creationId="{D2A2706F-105B-6804-4025-94D819487B8B}"/>
          </ac:spMkLst>
        </pc:spChg>
        <pc:spChg chg="add del mod">
          <ac:chgData name="Vaughn, Chris" userId="172e7971-d5c5-4a62-bbee-e31526af0e22" providerId="ADAL" clId="{95540EE7-42FA-4C5E-ADDD-F9AA31DE5244}" dt="2026-04-15T21:12:57.271" v="2558"/>
          <ac:spMkLst>
            <pc:docMk/>
            <pc:sldMk cId="2489589444" sldId="392"/>
            <ac:spMk id="6" creationId="{43F70C83-0199-3537-EE6D-6A1F1EA6533B}"/>
          </ac:spMkLst>
        </pc:spChg>
        <pc:picChg chg="add mod">
          <ac:chgData name="Vaughn, Chris" userId="172e7971-d5c5-4a62-bbee-e31526af0e22" providerId="ADAL" clId="{95540EE7-42FA-4C5E-ADDD-F9AA31DE5244}" dt="2026-04-14T21:18:32.657" v="1486" actId="1076"/>
          <ac:picMkLst>
            <pc:docMk/>
            <pc:sldMk cId="2489589444" sldId="392"/>
            <ac:picMk id="2" creationId="{E29BCC59-FDDE-A73F-E7A9-30D8EC57847B}"/>
          </ac:picMkLst>
        </pc:picChg>
        <pc:picChg chg="add del mod modCrop">
          <ac:chgData name="Vaughn, Chris" userId="172e7971-d5c5-4a62-bbee-e31526af0e22" providerId="ADAL" clId="{95540EE7-42FA-4C5E-ADDD-F9AA31DE5244}" dt="2026-04-13T22:18:20.805" v="163" actId="478"/>
          <ac:picMkLst>
            <pc:docMk/>
            <pc:sldMk cId="2489589444" sldId="392"/>
            <ac:picMk id="3" creationId="{89FBBC5D-57C3-93C3-3403-E2B11F2E3D1E}"/>
          </ac:picMkLst>
        </pc:picChg>
        <pc:picChg chg="del">
          <ac:chgData name="Vaughn, Chris" userId="172e7971-d5c5-4a62-bbee-e31526af0e22" providerId="ADAL" clId="{95540EE7-42FA-4C5E-ADDD-F9AA31DE5244}" dt="2026-04-13T16:53:48.986" v="53" actId="478"/>
          <ac:picMkLst>
            <pc:docMk/>
            <pc:sldMk cId="2489589444" sldId="392"/>
            <ac:picMk id="8" creationId="{B638F789-7957-E506-DD01-E91BDEF456C9}"/>
          </ac:picMkLst>
        </pc:picChg>
        <pc:picChg chg="del mod">
          <ac:chgData name="Vaughn, Chris" userId="172e7971-d5c5-4a62-bbee-e31526af0e22" providerId="ADAL" clId="{95540EE7-42FA-4C5E-ADDD-F9AA31DE5244}" dt="2026-04-13T22:18:21.352" v="164" actId="478"/>
          <ac:picMkLst>
            <pc:docMk/>
            <pc:sldMk cId="2489589444" sldId="392"/>
            <ac:picMk id="13" creationId="{1F4F3881-3BBC-A8F5-51BC-AE828D1BC2DC}"/>
          </ac:picMkLst>
        </pc:picChg>
        <pc:picChg chg="add del mod">
          <ac:chgData name="Vaughn, Chris" userId="172e7971-d5c5-4a62-bbee-e31526af0e22" providerId="ADAL" clId="{95540EE7-42FA-4C5E-ADDD-F9AA31DE5244}" dt="2026-04-14T21:17:25.880" v="1480" actId="478"/>
          <ac:picMkLst>
            <pc:docMk/>
            <pc:sldMk cId="2489589444" sldId="392"/>
            <ac:picMk id="2050" creationId="{FB8D2C42-7A2D-A84E-58B6-88270CE3CBEE}"/>
          </ac:picMkLst>
        </pc:picChg>
      </pc:sldChg>
      <pc:sldChg chg="add modNotesTx">
        <pc:chgData name="Vaughn, Chris" userId="172e7971-d5c5-4a62-bbee-e31526af0e22" providerId="ADAL" clId="{95540EE7-42FA-4C5E-ADDD-F9AA31DE5244}" dt="2026-04-21T22:48:30.082" v="6261" actId="6549"/>
        <pc:sldMkLst>
          <pc:docMk/>
          <pc:sldMk cId="549783140" sldId="393"/>
        </pc:sldMkLst>
      </pc:sldChg>
      <pc:sldChg chg="addSp delSp modSp add mod modNotesTx">
        <pc:chgData name="Vaughn, Chris" userId="172e7971-d5c5-4a62-bbee-e31526af0e22" providerId="ADAL" clId="{95540EE7-42FA-4C5E-ADDD-F9AA31DE5244}" dt="2026-04-21T18:18:22.805" v="6204" actId="20577"/>
        <pc:sldMkLst>
          <pc:docMk/>
          <pc:sldMk cId="2865466681" sldId="394"/>
        </pc:sldMkLst>
        <pc:spChg chg="add mod">
          <ac:chgData name="Vaughn, Chris" userId="172e7971-d5c5-4a62-bbee-e31526af0e22" providerId="ADAL" clId="{95540EE7-42FA-4C5E-ADDD-F9AA31DE5244}" dt="2026-04-21T17:37:50.231" v="5242" actId="1036"/>
          <ac:spMkLst>
            <pc:docMk/>
            <pc:sldMk cId="2865466681" sldId="394"/>
            <ac:spMk id="5" creationId="{D9970B7D-B063-ACAE-7743-33AA8BC6AB4A}"/>
          </ac:spMkLst>
        </pc:spChg>
        <pc:spChg chg="add mod">
          <ac:chgData name="Vaughn, Chris" userId="172e7971-d5c5-4a62-bbee-e31526af0e22" providerId="ADAL" clId="{95540EE7-42FA-4C5E-ADDD-F9AA31DE5244}" dt="2026-04-21T17:38:24.677" v="5293" actId="1035"/>
          <ac:spMkLst>
            <pc:docMk/>
            <pc:sldMk cId="2865466681" sldId="394"/>
            <ac:spMk id="6" creationId="{7137E3A6-6989-ACB8-219F-58078F84A54B}"/>
          </ac:spMkLst>
        </pc:spChg>
        <pc:spChg chg="add mod">
          <ac:chgData name="Vaughn, Chris" userId="172e7971-d5c5-4a62-bbee-e31526af0e22" providerId="ADAL" clId="{95540EE7-42FA-4C5E-ADDD-F9AA31DE5244}" dt="2026-04-21T17:38:15.214" v="5273" actId="1035"/>
          <ac:spMkLst>
            <pc:docMk/>
            <pc:sldMk cId="2865466681" sldId="394"/>
            <ac:spMk id="7" creationId="{324D1344-C190-0240-81AA-DDDE1B414756}"/>
          </ac:spMkLst>
        </pc:spChg>
        <pc:spChg chg="add mod">
          <ac:chgData name="Vaughn, Chris" userId="172e7971-d5c5-4a62-bbee-e31526af0e22" providerId="ADAL" clId="{95540EE7-42FA-4C5E-ADDD-F9AA31DE5244}" dt="2026-04-21T17:38:00.604" v="5258" actId="1038"/>
          <ac:spMkLst>
            <pc:docMk/>
            <pc:sldMk cId="2865466681" sldId="394"/>
            <ac:spMk id="8" creationId="{FCE44EFF-0BA7-D132-9718-4621916E0218}"/>
          </ac:spMkLst>
        </pc:spChg>
        <pc:spChg chg="mod topLvl">
          <ac:chgData name="Vaughn, Chris" userId="172e7971-d5c5-4a62-bbee-e31526af0e22" providerId="ADAL" clId="{95540EE7-42FA-4C5E-ADDD-F9AA31DE5244}" dt="2026-04-21T17:46:17.789" v="5486" actId="1035"/>
          <ac:spMkLst>
            <pc:docMk/>
            <pc:sldMk cId="2865466681" sldId="394"/>
            <ac:spMk id="15" creationId="{A3551F63-E1D0-2B4C-E6B6-D7BCDDC50B00}"/>
          </ac:spMkLst>
        </pc:spChg>
        <pc:spChg chg="mod topLvl">
          <ac:chgData name="Vaughn, Chris" userId="172e7971-d5c5-4a62-bbee-e31526af0e22" providerId="ADAL" clId="{95540EE7-42FA-4C5E-ADDD-F9AA31DE5244}" dt="2026-04-21T17:46:27.702" v="5505" actId="1037"/>
          <ac:spMkLst>
            <pc:docMk/>
            <pc:sldMk cId="2865466681" sldId="394"/>
            <ac:spMk id="16" creationId="{C91878EB-DCB4-37BF-564C-A1688850932F}"/>
          </ac:spMkLst>
        </pc:spChg>
        <pc:spChg chg="mod topLvl">
          <ac:chgData name="Vaughn, Chris" userId="172e7971-d5c5-4a62-bbee-e31526af0e22" providerId="ADAL" clId="{95540EE7-42FA-4C5E-ADDD-F9AA31DE5244}" dt="2026-04-21T17:46:08.800" v="5477" actId="1037"/>
          <ac:spMkLst>
            <pc:docMk/>
            <pc:sldMk cId="2865466681" sldId="394"/>
            <ac:spMk id="17" creationId="{C9466C51-2BD2-5AE3-1CDD-9CF188469B3C}"/>
          </ac:spMkLst>
        </pc:spChg>
        <pc:spChg chg="mod topLvl">
          <ac:chgData name="Vaughn, Chris" userId="172e7971-d5c5-4a62-bbee-e31526af0e22" providerId="ADAL" clId="{95540EE7-42FA-4C5E-ADDD-F9AA31DE5244}" dt="2026-04-21T17:46:14.047" v="5481" actId="1035"/>
          <ac:spMkLst>
            <pc:docMk/>
            <pc:sldMk cId="2865466681" sldId="394"/>
            <ac:spMk id="18" creationId="{2536F3BA-EFA2-4580-235A-3B9321CC6DD1}"/>
          </ac:spMkLst>
        </pc:spChg>
        <pc:spChg chg="mod">
          <ac:chgData name="Vaughn, Chris" userId="172e7971-d5c5-4a62-bbee-e31526af0e22" providerId="ADAL" clId="{95540EE7-42FA-4C5E-ADDD-F9AA31DE5244}" dt="2026-04-21T17:45:00.484" v="5435"/>
          <ac:spMkLst>
            <pc:docMk/>
            <pc:sldMk cId="2865466681" sldId="394"/>
            <ac:spMk id="20" creationId="{E9254EC9-8D8C-4CDE-12DA-B5642B8166BC}"/>
          </ac:spMkLst>
        </pc:spChg>
        <pc:spChg chg="mod">
          <ac:chgData name="Vaughn, Chris" userId="172e7971-d5c5-4a62-bbee-e31526af0e22" providerId="ADAL" clId="{95540EE7-42FA-4C5E-ADDD-F9AA31DE5244}" dt="2026-04-21T17:45:00.484" v="5435"/>
          <ac:spMkLst>
            <pc:docMk/>
            <pc:sldMk cId="2865466681" sldId="394"/>
            <ac:spMk id="21" creationId="{C8199B53-A795-36D7-B6CF-14212414FE0C}"/>
          </ac:spMkLst>
        </pc:spChg>
        <pc:spChg chg="mod">
          <ac:chgData name="Vaughn, Chris" userId="172e7971-d5c5-4a62-bbee-e31526af0e22" providerId="ADAL" clId="{95540EE7-42FA-4C5E-ADDD-F9AA31DE5244}" dt="2026-04-21T17:45:00.484" v="5435"/>
          <ac:spMkLst>
            <pc:docMk/>
            <pc:sldMk cId="2865466681" sldId="394"/>
            <ac:spMk id="22" creationId="{034E343C-05CD-2D93-882F-8F4C6071FDCA}"/>
          </ac:spMkLst>
        </pc:spChg>
        <pc:spChg chg="mod">
          <ac:chgData name="Vaughn, Chris" userId="172e7971-d5c5-4a62-bbee-e31526af0e22" providerId="ADAL" clId="{95540EE7-42FA-4C5E-ADDD-F9AA31DE5244}" dt="2026-04-21T17:45:00.484" v="5435"/>
          <ac:spMkLst>
            <pc:docMk/>
            <pc:sldMk cId="2865466681" sldId="394"/>
            <ac:spMk id="23" creationId="{33FED454-D555-829B-A23C-B04A5B6DE2E4}"/>
          </ac:spMkLst>
        </pc:spChg>
        <pc:spChg chg="add mod">
          <ac:chgData name="Vaughn, Chris" userId="172e7971-d5c5-4a62-bbee-e31526af0e22" providerId="ADAL" clId="{95540EE7-42FA-4C5E-ADDD-F9AA31DE5244}" dt="2026-04-21T17:45:16.639" v="5441" actId="2085"/>
          <ac:spMkLst>
            <pc:docMk/>
            <pc:sldMk cId="2865466681" sldId="394"/>
            <ac:spMk id="24" creationId="{E9BF0BB5-36B4-CDA2-47AE-5A99FBBDDEF3}"/>
          </ac:spMkLst>
        </pc:spChg>
        <pc:grpChg chg="add del mod ord">
          <ac:chgData name="Vaughn, Chris" userId="172e7971-d5c5-4a62-bbee-e31526af0e22" providerId="ADAL" clId="{95540EE7-42FA-4C5E-ADDD-F9AA31DE5244}" dt="2026-04-21T17:45:36.631" v="5444" actId="165"/>
          <ac:grpSpMkLst>
            <pc:docMk/>
            <pc:sldMk cId="2865466681" sldId="394"/>
            <ac:grpSpMk id="14" creationId="{A579E911-3A3D-14CA-5DFF-A18220A65F76}"/>
          </ac:grpSpMkLst>
        </pc:grpChg>
        <pc:grpChg chg="add del mod">
          <ac:chgData name="Vaughn, Chris" userId="172e7971-d5c5-4a62-bbee-e31526af0e22" providerId="ADAL" clId="{95540EE7-42FA-4C5E-ADDD-F9AA31DE5244}" dt="2026-04-21T17:45:06.209" v="5438" actId="478"/>
          <ac:grpSpMkLst>
            <pc:docMk/>
            <pc:sldMk cId="2865466681" sldId="394"/>
            <ac:grpSpMk id="19" creationId="{32C69589-1DE3-CC75-2969-7F5E42E42770}"/>
          </ac:grpSpMkLst>
        </pc:grpChg>
        <pc:graphicFrameChg chg="add del">
          <ac:chgData name="Vaughn, Chris" userId="172e7971-d5c5-4a62-bbee-e31526af0e22" providerId="ADAL" clId="{95540EE7-42FA-4C5E-ADDD-F9AA31DE5244}" dt="2026-04-14T14:41:36.869" v="351" actId="478"/>
          <ac:graphicFrameMkLst>
            <pc:docMk/>
            <pc:sldMk cId="2865466681" sldId="394"/>
            <ac:graphicFrameMk id="2" creationId="{3598E6A7-CAAF-9989-2F16-E41C8F68F2B2}"/>
          </ac:graphicFrameMkLst>
        </pc:graphicFrameChg>
        <pc:graphicFrameChg chg="add mod ord">
          <ac:chgData name="Vaughn, Chris" userId="172e7971-d5c5-4a62-bbee-e31526af0e22" providerId="ADAL" clId="{95540EE7-42FA-4C5E-ADDD-F9AA31DE5244}" dt="2026-04-21T17:37:35.415" v="5212" actId="1076"/>
          <ac:graphicFrameMkLst>
            <pc:docMk/>
            <pc:sldMk cId="2865466681" sldId="394"/>
            <ac:graphicFrameMk id="2" creationId="{4F08F949-8A74-82B1-A00E-8F0831C828F3}"/>
          </ac:graphicFrameMkLst>
        </pc:graphicFrameChg>
        <pc:graphicFrameChg chg="add del mod">
          <ac:chgData name="Vaughn, Chris" userId="172e7971-d5c5-4a62-bbee-e31526af0e22" providerId="ADAL" clId="{95540EE7-42FA-4C5E-ADDD-F9AA31DE5244}" dt="2026-04-21T17:38:52.742" v="5298" actId="21"/>
          <ac:graphicFrameMkLst>
            <pc:docMk/>
            <pc:sldMk cId="2865466681" sldId="394"/>
            <ac:graphicFrameMk id="3" creationId="{3598E6A7-CAAF-9989-2F16-E41C8F68F2B2}"/>
          </ac:graphicFrameMkLst>
        </pc:graphicFrameChg>
        <pc:graphicFrameChg chg="add del mod">
          <ac:chgData name="Vaughn, Chris" userId="172e7971-d5c5-4a62-bbee-e31526af0e22" providerId="ADAL" clId="{95540EE7-42FA-4C5E-ADDD-F9AA31DE5244}" dt="2026-04-14T17:28:57.199" v="552" actId="478"/>
          <ac:graphicFrameMkLst>
            <pc:docMk/>
            <pc:sldMk cId="2865466681" sldId="394"/>
            <ac:graphicFrameMk id="3" creationId="{51B828C5-342C-1087-42F4-DC27C223C1E0}"/>
          </ac:graphicFrameMkLst>
        </pc:graphicFrameChg>
        <pc:graphicFrameChg chg="add del mod ord modGraphic">
          <ac:chgData name="Vaughn, Chris" userId="172e7971-d5c5-4a62-bbee-e31526af0e22" providerId="ADAL" clId="{95540EE7-42FA-4C5E-ADDD-F9AA31DE5244}" dt="2026-04-21T17:37:30.961" v="5211" actId="478"/>
          <ac:graphicFrameMkLst>
            <pc:docMk/>
            <pc:sldMk cId="2865466681" sldId="394"/>
            <ac:graphicFrameMk id="13" creationId="{F022DE44-E0F4-F651-D184-9D370C481D2A}"/>
          </ac:graphicFrameMkLst>
        </pc:graphicFrameChg>
        <pc:cxnChg chg="add del mod">
          <ac:chgData name="Vaughn, Chris" userId="172e7971-d5c5-4a62-bbee-e31526af0e22" providerId="ADAL" clId="{95540EE7-42FA-4C5E-ADDD-F9AA31DE5244}" dt="2026-04-21T17:46:30.742" v="5506" actId="478"/>
          <ac:cxnSpMkLst>
            <pc:docMk/>
            <pc:sldMk cId="2865466681" sldId="394"/>
            <ac:cxnSpMk id="25" creationId="{3ED8C583-7C3F-B1A4-B6D2-DB473FEE1D90}"/>
          </ac:cxnSpMkLst>
        </pc:cxnChg>
      </pc:sldChg>
      <pc:sldChg chg="addSp delSp modSp add mod ord modNotesTx">
        <pc:chgData name="Vaughn, Chris" userId="172e7971-d5c5-4a62-bbee-e31526af0e22" providerId="ADAL" clId="{95540EE7-42FA-4C5E-ADDD-F9AA31DE5244}" dt="2026-04-21T17:50:59.768" v="5690" actId="20577"/>
        <pc:sldMkLst>
          <pc:docMk/>
          <pc:sldMk cId="2593387373" sldId="395"/>
        </pc:sldMkLst>
        <pc:spChg chg="add del mod">
          <ac:chgData name="Vaughn, Chris" userId="172e7971-d5c5-4a62-bbee-e31526af0e22" providerId="ADAL" clId="{95540EE7-42FA-4C5E-ADDD-F9AA31DE5244}" dt="2026-04-21T17:39:36.330" v="5303"/>
          <ac:spMkLst>
            <pc:docMk/>
            <pc:sldMk cId="2593387373" sldId="395"/>
            <ac:spMk id="5" creationId="{579B150F-2B6B-C2E8-D0AF-6C2BA1FE1CED}"/>
          </ac:spMkLst>
        </pc:spChg>
        <pc:spChg chg="add mod ord">
          <ac:chgData name="Vaughn, Chris" userId="172e7971-d5c5-4a62-bbee-e31526af0e22" providerId="ADAL" clId="{95540EE7-42FA-4C5E-ADDD-F9AA31DE5244}" dt="2026-04-21T17:43:47.919" v="5414" actId="164"/>
          <ac:spMkLst>
            <pc:docMk/>
            <pc:sldMk cId="2593387373" sldId="395"/>
            <ac:spMk id="6" creationId="{5570E352-9305-5589-EB1F-D7748D5ACAA4}"/>
          </ac:spMkLst>
        </pc:spChg>
        <pc:spChg chg="add mod">
          <ac:chgData name="Vaughn, Chris" userId="172e7971-d5c5-4a62-bbee-e31526af0e22" providerId="ADAL" clId="{95540EE7-42FA-4C5E-ADDD-F9AA31DE5244}" dt="2026-04-21T17:40:54.211" v="5331" actId="2085"/>
          <ac:spMkLst>
            <pc:docMk/>
            <pc:sldMk cId="2593387373" sldId="395"/>
            <ac:spMk id="8" creationId="{C983E76C-48E1-26C2-DDB7-95633D5D2A5A}"/>
          </ac:spMkLst>
        </pc:spChg>
        <pc:spChg chg="add mod">
          <ac:chgData name="Vaughn, Chris" userId="172e7971-d5c5-4a62-bbee-e31526af0e22" providerId="ADAL" clId="{95540EE7-42FA-4C5E-ADDD-F9AA31DE5244}" dt="2026-04-21T17:43:47.919" v="5414" actId="164"/>
          <ac:spMkLst>
            <pc:docMk/>
            <pc:sldMk cId="2593387373" sldId="395"/>
            <ac:spMk id="13" creationId="{19C5FC04-43B4-72B3-BD23-ECE4069F5115}"/>
          </ac:spMkLst>
        </pc:spChg>
        <pc:spChg chg="add mod">
          <ac:chgData name="Vaughn, Chris" userId="172e7971-d5c5-4a62-bbee-e31526af0e22" providerId="ADAL" clId="{95540EE7-42FA-4C5E-ADDD-F9AA31DE5244}" dt="2026-04-21T17:43:47.919" v="5414" actId="164"/>
          <ac:spMkLst>
            <pc:docMk/>
            <pc:sldMk cId="2593387373" sldId="395"/>
            <ac:spMk id="14" creationId="{15BE0710-0078-0E4D-7904-8212E2A9D7BA}"/>
          </ac:spMkLst>
        </pc:spChg>
        <pc:spChg chg="add mod">
          <ac:chgData name="Vaughn, Chris" userId="172e7971-d5c5-4a62-bbee-e31526af0e22" providerId="ADAL" clId="{95540EE7-42FA-4C5E-ADDD-F9AA31DE5244}" dt="2026-04-21T17:43:47.919" v="5414" actId="164"/>
          <ac:spMkLst>
            <pc:docMk/>
            <pc:sldMk cId="2593387373" sldId="395"/>
            <ac:spMk id="15" creationId="{4D83B4CD-9DCB-0F1F-9CD8-CABDF9DE3FA1}"/>
          </ac:spMkLst>
        </pc:spChg>
        <pc:grpChg chg="add mod">
          <ac:chgData name="Vaughn, Chris" userId="172e7971-d5c5-4a62-bbee-e31526af0e22" providerId="ADAL" clId="{95540EE7-42FA-4C5E-ADDD-F9AA31DE5244}" dt="2026-04-21T17:43:47.919" v="5414" actId="164"/>
          <ac:grpSpMkLst>
            <pc:docMk/>
            <pc:sldMk cId="2593387373" sldId="395"/>
            <ac:grpSpMk id="20" creationId="{7D946891-AA51-42C5-8F10-1C474F360EF2}"/>
          </ac:grpSpMkLst>
        </pc:grpChg>
        <pc:graphicFrameChg chg="del">
          <ac:chgData name="Vaughn, Chris" userId="172e7971-d5c5-4a62-bbee-e31526af0e22" providerId="ADAL" clId="{95540EE7-42FA-4C5E-ADDD-F9AA31DE5244}" dt="2026-04-14T14:47:25.929" v="362" actId="478"/>
          <ac:graphicFrameMkLst>
            <pc:docMk/>
            <pc:sldMk cId="2593387373" sldId="395"/>
            <ac:graphicFrameMk id="2" creationId="{3598E6A7-CAAF-9989-2F16-E41C8F68F2B2}"/>
          </ac:graphicFrameMkLst>
        </pc:graphicFrameChg>
        <pc:graphicFrameChg chg="add del mod">
          <ac:chgData name="Vaughn, Chris" userId="172e7971-d5c5-4a62-bbee-e31526af0e22" providerId="ADAL" clId="{95540EE7-42FA-4C5E-ADDD-F9AA31DE5244}" dt="2026-04-21T17:37:16.753" v="5208" actId="21"/>
          <ac:graphicFrameMkLst>
            <pc:docMk/>
            <pc:sldMk cId="2593387373" sldId="395"/>
            <ac:graphicFrameMk id="2" creationId="{4F08F949-8A74-82B1-A00E-8F0831C828F3}"/>
          </ac:graphicFrameMkLst>
        </pc:graphicFrameChg>
        <pc:graphicFrameChg chg="add del mod">
          <ac:chgData name="Vaughn, Chris" userId="172e7971-d5c5-4a62-bbee-e31526af0e22" providerId="ADAL" clId="{95540EE7-42FA-4C5E-ADDD-F9AA31DE5244}" dt="2026-04-14T14:48:02.469" v="371" actId="21"/>
          <ac:graphicFrameMkLst>
            <pc:docMk/>
            <pc:sldMk cId="2593387373" sldId="395"/>
            <ac:graphicFrameMk id="3" creationId="{6E6F276E-513A-F551-B0A8-003147C41E97}"/>
          </ac:graphicFrameMkLst>
        </pc:graphicFrameChg>
        <pc:graphicFrameChg chg="add del mod">
          <ac:chgData name="Vaughn, Chris" userId="172e7971-d5c5-4a62-bbee-e31526af0e22" providerId="ADAL" clId="{95540EE7-42FA-4C5E-ADDD-F9AA31DE5244}" dt="2026-04-14T17:32:29.692" v="584" actId="478"/>
          <ac:graphicFrameMkLst>
            <pc:docMk/>
            <pc:sldMk cId="2593387373" sldId="395"/>
            <ac:graphicFrameMk id="5" creationId="{6E6F276E-513A-F551-B0A8-003147C41E97}"/>
          </ac:graphicFrameMkLst>
        </pc:graphicFrameChg>
        <pc:graphicFrameChg chg="add del mod ord modGraphic">
          <ac:chgData name="Vaughn, Chris" userId="172e7971-d5c5-4a62-bbee-e31526af0e22" providerId="ADAL" clId="{95540EE7-42FA-4C5E-ADDD-F9AA31DE5244}" dt="2026-04-14T20:11:43.899" v="960" actId="478"/>
          <ac:graphicFrameMkLst>
            <pc:docMk/>
            <pc:sldMk cId="2593387373" sldId="395"/>
            <ac:graphicFrameMk id="13" creationId="{6E6F276E-513A-F551-B0A8-003147C41E97}"/>
          </ac:graphicFrameMkLst>
        </pc:graphicFrameChg>
        <pc:graphicFrameChg chg="add mod ord modGraphic">
          <ac:chgData name="Vaughn, Chris" userId="172e7971-d5c5-4a62-bbee-e31526af0e22" providerId="ADAL" clId="{95540EE7-42FA-4C5E-ADDD-F9AA31DE5244}" dt="2026-04-21T17:43:14.223" v="5401" actId="1036"/>
          <ac:graphicFrameMkLst>
            <pc:docMk/>
            <pc:sldMk cId="2593387373" sldId="395"/>
            <ac:graphicFrameMk id="17" creationId="{6E6F276E-513A-F551-B0A8-003147C41E97}"/>
          </ac:graphicFrameMkLst>
        </pc:graphicFrameChg>
        <pc:cxnChg chg="add mod">
          <ac:chgData name="Vaughn, Chris" userId="172e7971-d5c5-4a62-bbee-e31526af0e22" providerId="ADAL" clId="{95540EE7-42FA-4C5E-ADDD-F9AA31DE5244}" dt="2026-04-21T17:37:03.787" v="5205" actId="14100"/>
          <ac:cxnSpMkLst>
            <pc:docMk/>
            <pc:sldMk cId="2593387373" sldId="395"/>
            <ac:cxnSpMk id="7" creationId="{8EBBC5CD-35C9-869D-DAD3-4D636F81325B}"/>
          </ac:cxnSpMkLst>
        </pc:cxnChg>
        <pc:cxnChg chg="add del mod">
          <ac:chgData name="Vaughn, Chris" userId="172e7971-d5c5-4a62-bbee-e31526af0e22" providerId="ADAL" clId="{95540EE7-42FA-4C5E-ADDD-F9AA31DE5244}" dt="2026-04-21T17:45:43.682" v="5448" actId="21"/>
          <ac:cxnSpMkLst>
            <pc:docMk/>
            <pc:sldMk cId="2593387373" sldId="395"/>
            <ac:cxnSpMk id="18" creationId="{3ED8C583-7C3F-B1A4-B6D2-DB473FEE1D90}"/>
          </ac:cxnSpMkLst>
        </pc:cxnChg>
      </pc:sldChg>
      <pc:sldChg chg="addSp delSp modSp add mod modNotesTx">
        <pc:chgData name="Vaughn, Chris" userId="172e7971-d5c5-4a62-bbee-e31526af0e22" providerId="ADAL" clId="{95540EE7-42FA-4C5E-ADDD-F9AA31DE5244}" dt="2026-04-15T14:34:49.796" v="2501" actId="20577"/>
        <pc:sldMkLst>
          <pc:docMk/>
          <pc:sldMk cId="3636634319" sldId="396"/>
        </pc:sldMkLst>
        <pc:spChg chg="mod">
          <ac:chgData name="Vaughn, Chris" userId="172e7971-d5c5-4a62-bbee-e31526af0e22" providerId="ADAL" clId="{95540EE7-42FA-4C5E-ADDD-F9AA31DE5244}" dt="2026-04-14T20:31:13.971" v="1220" actId="1076"/>
          <ac:spMkLst>
            <pc:docMk/>
            <pc:sldMk cId="3636634319" sldId="396"/>
            <ac:spMk id="2" creationId="{00000000-0000-0000-0000-000000000000}"/>
          </ac:spMkLst>
        </pc:spChg>
        <pc:spChg chg="del mod">
          <ac:chgData name="Vaughn, Chris" userId="172e7971-d5c5-4a62-bbee-e31526af0e22" providerId="ADAL" clId="{95540EE7-42FA-4C5E-ADDD-F9AA31DE5244}" dt="2026-04-14T20:30:34.574" v="1187"/>
          <ac:spMkLst>
            <pc:docMk/>
            <pc:sldMk cId="3636634319" sldId="396"/>
            <ac:spMk id="3" creationId="{9669AA28-B2F1-229B-3E85-BE15A53CC14D}"/>
          </ac:spMkLst>
        </pc:spChg>
        <pc:spChg chg="add mod">
          <ac:chgData name="Vaughn, Chris" userId="172e7971-d5c5-4a62-bbee-e31526af0e22" providerId="ADAL" clId="{95540EE7-42FA-4C5E-ADDD-F9AA31DE5244}" dt="2026-04-15T14:33:17.038" v="2280" actId="20577"/>
          <ac:spMkLst>
            <pc:docMk/>
            <pc:sldMk cId="3636634319" sldId="396"/>
            <ac:spMk id="8" creationId="{025B558C-F796-D1F2-25DC-CDCDCC09DCE0}"/>
          </ac:spMkLst>
        </pc:spChg>
        <pc:picChg chg="add mod">
          <ac:chgData name="Vaughn, Chris" userId="172e7971-d5c5-4a62-bbee-e31526af0e22" providerId="ADAL" clId="{95540EE7-42FA-4C5E-ADDD-F9AA31DE5244}" dt="2026-04-14T20:30:54.800" v="1193" actId="1076"/>
          <ac:picMkLst>
            <pc:docMk/>
            <pc:sldMk cId="3636634319" sldId="396"/>
            <ac:picMk id="6" creationId="{89B0EB03-6C66-D784-CF86-0C4076F645C6}"/>
          </ac:picMkLst>
        </pc:picChg>
        <pc:picChg chg="add mod">
          <ac:chgData name="Vaughn, Chris" userId="172e7971-d5c5-4a62-bbee-e31526af0e22" providerId="ADAL" clId="{95540EE7-42FA-4C5E-ADDD-F9AA31DE5244}" dt="2026-04-15T14:33:23.963" v="2302" actId="1035"/>
          <ac:picMkLst>
            <pc:docMk/>
            <pc:sldMk cId="3636634319" sldId="396"/>
            <ac:picMk id="14" creationId="{71D0C911-B621-7011-4393-9C3608C38677}"/>
          </ac:picMkLst>
        </pc:picChg>
        <pc:picChg chg="add del mod">
          <ac:chgData name="Vaughn, Chris" userId="172e7971-d5c5-4a62-bbee-e31526af0e22" providerId="ADAL" clId="{95540EE7-42FA-4C5E-ADDD-F9AA31DE5244}" dt="2026-04-14T20:40:02.833" v="1471" actId="478"/>
          <ac:picMkLst>
            <pc:docMk/>
            <pc:sldMk cId="3636634319" sldId="396"/>
            <ac:picMk id="1026" creationId="{6D4A87A3-658D-6B7F-6AF3-E829A8F381A9}"/>
          </ac:picMkLst>
        </pc:picChg>
        <pc:picChg chg="add del mod">
          <ac:chgData name="Vaughn, Chris" userId="172e7971-d5c5-4a62-bbee-e31526af0e22" providerId="ADAL" clId="{95540EE7-42FA-4C5E-ADDD-F9AA31DE5244}" dt="2026-04-15T14:33:23.963" v="2302" actId="1035"/>
          <ac:picMkLst>
            <pc:docMk/>
            <pc:sldMk cId="3636634319" sldId="396"/>
            <ac:picMk id="1028" creationId="{E4C66DD6-3E09-7EDB-16EF-253354853159}"/>
          </ac:picMkLst>
        </pc:picChg>
      </pc:sldChg>
      <pc:sldChg chg="addSp delSp modSp add mod ord modNotesTx">
        <pc:chgData name="Vaughn, Chris" userId="172e7971-d5c5-4a62-bbee-e31526af0e22" providerId="ADAL" clId="{95540EE7-42FA-4C5E-ADDD-F9AA31DE5244}" dt="2026-04-21T17:05:55.502" v="3583" actId="20577"/>
        <pc:sldMkLst>
          <pc:docMk/>
          <pc:sldMk cId="1939172113" sldId="397"/>
        </pc:sldMkLst>
        <pc:spChg chg="mod">
          <ac:chgData name="Vaughn, Chris" userId="172e7971-d5c5-4a62-bbee-e31526af0e22" providerId="ADAL" clId="{95540EE7-42FA-4C5E-ADDD-F9AA31DE5244}" dt="2026-04-21T16:27:19.257" v="2649" actId="20577"/>
          <ac:spMkLst>
            <pc:docMk/>
            <pc:sldMk cId="1939172113" sldId="397"/>
            <ac:spMk id="2" creationId="{00000000-0000-0000-0000-000000000000}"/>
          </ac:spMkLst>
        </pc:spChg>
        <pc:spChg chg="add mod">
          <ac:chgData name="Vaughn, Chris" userId="172e7971-d5c5-4a62-bbee-e31526af0e22" providerId="ADAL" clId="{95540EE7-42FA-4C5E-ADDD-F9AA31DE5244}" dt="2026-04-21T17:05:55.502" v="3583" actId="20577"/>
          <ac:spMkLst>
            <pc:docMk/>
            <pc:sldMk cId="1939172113" sldId="397"/>
            <ac:spMk id="3" creationId="{644ED8EF-2260-3B81-CDB7-ADB57149AD79}"/>
          </ac:spMkLst>
        </pc:spChg>
        <pc:spChg chg="del mod">
          <ac:chgData name="Vaughn, Chris" userId="172e7971-d5c5-4a62-bbee-e31526af0e22" providerId="ADAL" clId="{95540EE7-42FA-4C5E-ADDD-F9AA31DE5244}" dt="2026-04-21T15:26:49.158" v="2629"/>
          <ac:spMkLst>
            <pc:docMk/>
            <pc:sldMk cId="1939172113" sldId="397"/>
            <ac:spMk id="5" creationId="{E3B98905-B7BF-5432-BA63-A61113C43B01}"/>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cityoftacoma-my.sharepoint.com/personal/cvaughn_cityoftacoma_org/Documents/Desktop/Fish/Cowlitz/satellite%20rearing/Coho%20Net%20Pens/phase%20II%20data/CV_data.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cityoftacoma-my.sharepoint.com/personal/cvaughn_cityoftacoma_org/Documents/Desktop/Fish/Cowlitz/satellite%20rearing/Coho%20Net%20Pens/phase%20II%20data/CV_data.xlsx" TargetMode="External"/><Relationship Id="rId4" Type="http://schemas.openxmlformats.org/officeDocument/2006/relationships/themeOverride" Target="../theme/themeOverride2.xm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cityoftacoma-my.sharepoint.com/personal/cvaughn_cityoftacoma_org/Documents/Desktop/Fish/Cowlitz/satellite%20rearing/Coho%20Net%20Pens/phase%20II%20data/CV_data.xlsx" TargetMode="External"/><Relationship Id="rId4" Type="http://schemas.openxmlformats.org/officeDocument/2006/relationships/themeOverride" Target="../theme/themeOverride3.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CV_data.xlsx!$C$2:$C$33</cx:f>
        <cx:lvl ptCount="32">
          <cx:pt idx="0">1</cx:pt>
          <cx:pt idx="1">1</cx:pt>
          <cx:pt idx="2">1</cx:pt>
          <cx:pt idx="3">1</cx:pt>
          <cx:pt idx="4">1</cx:pt>
          <cx:pt idx="5">1</cx:pt>
          <cx:pt idx="6">1</cx:pt>
          <cx:pt idx="7">1</cx:pt>
          <cx:pt idx="8">2</cx:pt>
          <cx:pt idx="9">2</cx:pt>
          <cx:pt idx="10">2</cx:pt>
          <cx:pt idx="11">2</cx:pt>
          <cx:pt idx="12">2</cx:pt>
          <cx:pt idx="13">2</cx:pt>
          <cx:pt idx="14">2</cx:pt>
          <cx:pt idx="15">2</cx:pt>
          <cx:pt idx="16">3</cx:pt>
          <cx:pt idx="17">3</cx:pt>
          <cx:pt idx="18">3</cx:pt>
          <cx:pt idx="19">3</cx:pt>
          <cx:pt idx="20">3</cx:pt>
          <cx:pt idx="21">3</cx:pt>
          <cx:pt idx="22">3</cx:pt>
          <cx:pt idx="23">3</cx:pt>
          <cx:pt idx="24">4</cx:pt>
          <cx:pt idx="25">4</cx:pt>
          <cx:pt idx="26">4</cx:pt>
          <cx:pt idx="27">4</cx:pt>
          <cx:pt idx="28">4</cx:pt>
          <cx:pt idx="29">4</cx:pt>
          <cx:pt idx="30">4</cx:pt>
          <cx:pt idx="31">4</cx:pt>
        </cx:lvl>
      </cx:strDim>
      <cx:numDim type="val">
        <cx:f>CV_data.xlsx!$E$2:$E$33</cx:f>
        <cx:lvl ptCount="32" formatCode="General">
          <cx:pt idx="0">32.082551590000001</cx:pt>
          <cx:pt idx="1">31.005110729999998</cx:pt>
          <cx:pt idx="2">31.010452959999999</cx:pt>
          <cx:pt idx="3">32.330827069999998</cx:pt>
          <cx:pt idx="4">31.968810919999999</cx:pt>
          <cx:pt idx="5">31.81818182</cx:pt>
          <cx:pt idx="6">30.58823529</cx:pt>
          <cx:pt idx="7">29.657794679999999</cx:pt>
          <cx:pt idx="8">25.525525529999999</cx:pt>
          <cx:pt idx="9">25.722543349999999</cx:pt>
          <cx:pt idx="10">24.931129479999999</cx:pt>
          <cx:pt idx="11">25.068870520000001</cx:pt>
          <cx:pt idx="12">24.858757059999999</cx:pt>
          <cx:pt idx="13">24.78753541</cx:pt>
          <cx:pt idx="14">24.351585010000001</cx:pt>
          <cx:pt idx="15">23.941798940000002</cx:pt>
          <cx:pt idx="16">19.867549669999999</cx:pt>
          <cx:pt idx="17">21.255506610000001</cx:pt>
          <cx:pt idx="18">20.173535789999999</cx:pt>
          <cx:pt idx="19">21.459694989999999</cx:pt>
          <cx:pt idx="20">23.01927195</cx:pt>
          <cx:pt idx="21">20.842572059999998</cx:pt>
          <cx:pt idx="22">20.537634409999999</cx:pt>
          <cx:pt idx="23">16.566866269999998</cx:pt>
          <cx:pt idx="24">17.512508929999999</cx:pt>
          <cx:pt idx="25">16.853035139999999</cx:pt>
          <cx:pt idx="26">16.543209879999999</cx:pt>
          <cx:pt idx="27">17.40890688</cx:pt>
          <cx:pt idx="28">17.3013245</cx:pt>
          <cx:pt idx="29">16.879999999999999</cx:pt>
          <cx:pt idx="30">17.219589259999999</cx:pt>
          <cx:pt idx="31">17.424892700000001</cx:pt>
        </cx:lvl>
      </cx:numDim>
    </cx:data>
  </cx:chartData>
  <cx:chart>
    <cx:title pos="t" align="ctr" overlay="0">
      <cx:tx>
        <cx:rich>
          <a:bodyPr rot="0" spcFirstLastPara="1" vertOverflow="ellipsis" vert="horz" wrap="square" lIns="38100" tIns="19050" rIns="38100" bIns="19050" anchor="ctr" anchorCtr="1" compatLnSpc="0"/>
          <a:lstStyle/>
          <a:p>
            <a:pPr algn="ctr" rtl="0">
              <a:defRPr sz="1600" b="0" i="0" u="none" strike="noStrike" kern="1200" spc="0" baseline="0">
                <a:solidFill>
                  <a:sysClr val="windowText" lastClr="000000">
                    <a:lumMod val="65000"/>
                    <a:lumOff val="35000"/>
                  </a:sysClr>
                </a:solidFill>
                <a:latin typeface="Times New Roman" panose="02020603050405020304" pitchFamily="18" charset="0"/>
                <a:ea typeface="+mn-ea"/>
                <a:cs typeface="Times New Roman" panose="02020603050405020304" pitchFamily="18" charset="0"/>
              </a:defRPr>
            </a:pPr>
            <a:r>
              <a:rPr kumimoji="0" lang="en-US" sz="1700" b="0" i="0" u="none" strike="noStrike" kern="1200" cap="none" spc="0" normalizeH="0" baseline="0" noProof="0" dirty="0">
                <a:ln>
                  <a:noFill/>
                </a:ln>
                <a:solidFill>
                  <a:sysClr val="windowText" lastClr="000000">
                    <a:lumMod val="65000"/>
                    <a:lumOff val="35000"/>
                  </a:sysClr>
                </a:solidFill>
                <a:effectLst/>
                <a:uLnTx/>
                <a:uFillTx/>
                <a:latin typeface="Times New Roman" panose="02020603050405020304" pitchFamily="18" charset="0"/>
                <a:cs typeface="Times New Roman" panose="02020603050405020304" pitchFamily="18" charset="0"/>
              </a:rPr>
              <a:t>Mean FPP</a:t>
            </a:r>
          </a:p>
          <a:p>
            <a:pPr algn="ctr" rtl="0">
              <a:defRPr sz="1600" b="0" i="0" u="none" strike="noStrike" kern="1200" spc="0" baseline="0">
                <a:solidFill>
                  <a:sysClr val="windowText" lastClr="000000">
                    <a:lumMod val="65000"/>
                    <a:lumOff val="35000"/>
                  </a:sysClr>
                </a:solidFill>
                <a:latin typeface="Times New Roman" panose="02020603050405020304" pitchFamily="18" charset="0"/>
                <a:ea typeface="+mn-ea"/>
                <a:cs typeface="Times New Roman" panose="02020603050405020304" pitchFamily="18" charset="0"/>
              </a:defRPr>
            </a:pPr>
            <a:r>
              <a:rPr kumimoji="0" lang="en-US" sz="1700" b="0" i="0" u="none" strike="noStrike" kern="1200" cap="none" spc="0" normalizeH="0" baseline="0" noProof="0" dirty="0">
                <a:ln>
                  <a:noFill/>
                </a:ln>
                <a:solidFill>
                  <a:sysClr val="windowText" lastClr="000000">
                    <a:lumMod val="65000"/>
                    <a:lumOff val="35000"/>
                  </a:sysClr>
                </a:solidFill>
                <a:effectLst/>
                <a:uLnTx/>
                <a:uFillTx/>
                <a:latin typeface="Times New Roman" panose="02020603050405020304" pitchFamily="18" charset="0"/>
                <a:cs typeface="Times New Roman" panose="02020603050405020304" pitchFamily="18" charset="0"/>
              </a:rPr>
              <a:t>December-March</a:t>
            </a:r>
          </a:p>
        </cx:rich>
      </cx:tx>
    </cx:title>
    <cx:plotArea>
      <cx:plotAreaRegion>
        <cx:series layoutId="boxWhisker" uniqueId="{1566651F-290D-476F-A26A-28F394228C17}">
          <cx:tx>
            <cx:txData>
              <cx:f>CV_data.xlsx!$E$1</cx:f>
              <cx:v>avg_fpp</cx:v>
            </cx:txData>
          </cx:tx>
          <cx:spPr>
            <a:solidFill>
              <a:schemeClr val="tx1">
                <a:lumMod val="50000"/>
                <a:lumOff val="50000"/>
              </a:schemeClr>
            </a:solidFill>
            <a:ln w="3175">
              <a:solidFill>
                <a:schemeClr val="tx1"/>
              </a:solidFill>
            </a:ln>
          </cx:spPr>
          <cx:dataId val="0"/>
          <cx:layoutPr>
            <cx:statistics quartileMethod="exclusive"/>
          </cx:layoutPr>
        </cx:series>
      </cx:plotAreaRegion>
      <cx:axis id="0">
        <cx:catScaling/>
        <cx:title>
          <cx:tx>
            <cx:txData>
              <cx:v>Sample Month</cx:v>
            </cx:txData>
          </cx:tx>
          <cx:txPr>
            <a:bodyPr spcFirstLastPara="1" vertOverflow="ellipsis" horzOverflow="overflow" wrap="square" lIns="0" tIns="0" rIns="0" bIns="0" anchor="ctr" anchorCtr="1"/>
            <a:lstStyle/>
            <a:p>
              <a:pPr algn="ctr" rtl="0">
                <a:defRPr sz="1400">
                  <a:latin typeface="Times New Roman" panose="02020603050405020304" pitchFamily="18" charset="0"/>
                  <a:ea typeface="Times New Roman" panose="02020603050405020304" pitchFamily="18" charset="0"/>
                  <a:cs typeface="Times New Roman" panose="02020603050405020304" pitchFamily="18" charset="0"/>
                </a:defRPr>
              </a:pPr>
              <a:r>
                <a:rPr lang="en-US" sz="1400" b="0" i="0" u="none" strike="noStrike" kern="1200" baseline="0">
                  <a:solidFill>
                    <a:sysClr val="windowText" lastClr="000000">
                      <a:lumMod val="65000"/>
                      <a:lumOff val="35000"/>
                    </a:sysClr>
                  </a:solidFill>
                  <a:latin typeface="Times New Roman" panose="02020603050405020304" pitchFamily="18" charset="0"/>
                  <a:cs typeface="Times New Roman" panose="02020603050405020304" pitchFamily="18" charset="0"/>
                </a:rPr>
                <a:t>Sample Month</a:t>
              </a:r>
            </a:p>
          </cx:txPr>
        </cx:title>
        <cx:tickLabels/>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400">
              <a:latin typeface="Times New Roman" panose="02020603050405020304" pitchFamily="18" charset="0"/>
              <a:cs typeface="Times New Roman" panose="02020603050405020304" pitchFamily="18" charset="0"/>
            </a:endParaRPr>
          </a:p>
        </cx:txPr>
      </cx:axis>
      <cx:axis id="1">
        <cx:valScaling min="13"/>
        <cx:title>
          <cx:tx>
            <cx:txData>
              <cx:v>FPP</cx:v>
            </cx:txData>
          </cx:tx>
          <cx:txPr>
            <a:bodyPr spcFirstLastPara="1" vertOverflow="ellipsis" horzOverflow="overflow" wrap="square" lIns="0" tIns="0" rIns="0" bIns="0" anchor="ctr" anchorCtr="1"/>
            <a:lstStyle/>
            <a:p>
              <a:pPr algn="ctr" rtl="0">
                <a:defRPr sz="1400">
                  <a:latin typeface="Times New Roman" panose="02020603050405020304" pitchFamily="18" charset="0"/>
                  <a:ea typeface="Times New Roman" panose="02020603050405020304" pitchFamily="18" charset="0"/>
                  <a:cs typeface="Times New Roman" panose="02020603050405020304" pitchFamily="18" charset="0"/>
                </a:defRPr>
              </a:pPr>
              <a:r>
                <a:rPr lang="en-US" sz="1400" b="0" i="0" u="none" strike="noStrike" kern="1200" baseline="0">
                  <a:solidFill>
                    <a:sysClr val="windowText" lastClr="000000">
                      <a:lumMod val="65000"/>
                      <a:lumOff val="35000"/>
                    </a:sysClr>
                  </a:solidFill>
                  <a:latin typeface="Times New Roman" panose="02020603050405020304" pitchFamily="18" charset="0"/>
                  <a:cs typeface="Times New Roman" panose="02020603050405020304" pitchFamily="18" charset="0"/>
                </a:rPr>
                <a:t>FPP</a:t>
              </a:r>
            </a:p>
          </cx:txPr>
        </cx:title>
        <cx:tickLabels/>
        <cx:txPr>
          <a:bodyPr spcFirstLastPara="1" vertOverflow="ellipsis" horzOverflow="overflow" wrap="square" lIns="0" tIns="0" rIns="0" bIns="0" anchor="ctr" anchorCtr="1"/>
          <a:lstStyle/>
          <a:p>
            <a:pPr algn="ctr" rtl="0">
              <a:defRPr sz="1400">
                <a:latin typeface="Times New Roman" panose="02020603050405020304" pitchFamily="18" charset="0"/>
                <a:ea typeface="Times New Roman" panose="02020603050405020304" pitchFamily="18" charset="0"/>
                <a:cs typeface="Times New Roman" panose="02020603050405020304" pitchFamily="18" charset="0"/>
              </a:defRPr>
            </a:pPr>
            <a:endParaRPr lang="en-US" sz="1400" b="0" i="0" u="none" strike="noStrike" kern="1200" baseline="0">
              <a:solidFill>
                <a:sysClr val="windowText" lastClr="000000">
                  <a:lumMod val="65000"/>
                  <a:lumOff val="35000"/>
                </a:sysClr>
              </a:solidFill>
              <a:latin typeface="Times New Roman" panose="02020603050405020304" pitchFamily="18" charset="0"/>
              <a:cs typeface="Times New Roman" panose="02020603050405020304" pitchFamily="18" charset="0"/>
            </a:endParaRPr>
          </a:p>
        </cx:txPr>
      </cx:axis>
    </cx:plotArea>
  </cx:chart>
  <cx:spPr>
    <a:ln>
      <a:solidFill>
        <a:schemeClr val="tx1"/>
      </a:solidFill>
    </a:ln>
  </cx:spPr>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CV_data.xlsx!$C$2:$C$33</cx:f>
        <cx:lvl ptCount="32">
          <cx:pt idx="0">1</cx:pt>
          <cx:pt idx="1">1</cx:pt>
          <cx:pt idx="2">1</cx:pt>
          <cx:pt idx="3">1</cx:pt>
          <cx:pt idx="4">1</cx:pt>
          <cx:pt idx="5">1</cx:pt>
          <cx:pt idx="6">1</cx:pt>
          <cx:pt idx="7">1</cx:pt>
          <cx:pt idx="8">2</cx:pt>
          <cx:pt idx="9">2</cx:pt>
          <cx:pt idx="10">2</cx:pt>
          <cx:pt idx="11">2</cx:pt>
          <cx:pt idx="12">2</cx:pt>
          <cx:pt idx="13">2</cx:pt>
          <cx:pt idx="14">2</cx:pt>
          <cx:pt idx="15">2</cx:pt>
          <cx:pt idx="16">3</cx:pt>
          <cx:pt idx="17">3</cx:pt>
          <cx:pt idx="18">3</cx:pt>
          <cx:pt idx="19">3</cx:pt>
          <cx:pt idx="20">3</cx:pt>
          <cx:pt idx="21">3</cx:pt>
          <cx:pt idx="22">3</cx:pt>
          <cx:pt idx="23">3</cx:pt>
          <cx:pt idx="24">4</cx:pt>
          <cx:pt idx="25">4</cx:pt>
          <cx:pt idx="26">4</cx:pt>
          <cx:pt idx="27">4</cx:pt>
          <cx:pt idx="28">4</cx:pt>
          <cx:pt idx="29">4</cx:pt>
          <cx:pt idx="30">4</cx:pt>
          <cx:pt idx="31">4</cx:pt>
        </cx:lvl>
      </cx:strDim>
      <cx:numDim type="val">
        <cx:f>CV_data.xlsx!$G$2:$G$33</cx:f>
        <cx:lvl ptCount="32" formatCode="General">
          <cx:pt idx="0">106.8830409</cx:pt>
          <cx:pt idx="1">108.032967</cx:pt>
          <cx:pt idx="2">108.4438202</cx:pt>
          <cx:pt idx="3">106.6976744</cx:pt>
          <cx:pt idx="4">107.2439024</cx:pt>
          <cx:pt idx="5">107.9006211</cx:pt>
          <cx:pt idx="6">108.1298077</cx:pt>
          <cx:pt idx="7">108.75</cx:pt>
          <cx:pt idx="8">112.41176470000001</cx:pt>
          <cx:pt idx="9">112.488764</cx:pt>
          <cx:pt idx="10">113.3867403</cx:pt>
          <cx:pt idx="11">113.2967033</cx:pt>
          <cx:pt idx="12">113.98295450000001</cx:pt>
          <cx:pt idx="13">114.3771429</cx:pt>
          <cx:pt idx="14">114.0946746</cx:pt>
          <cx:pt idx="15">114.0055249</cx:pt>
          <cx:pt idx="16">118.7055556</cx:pt>
          <cx:pt idx="17">119.1606218</cx:pt>
          <cx:pt idx="18">122.0913978</cx:pt>
          <cx:pt idx="19">119.035533</cx:pt>
          <cx:pt idx="20">118.6093023</cx:pt>
          <cx:pt idx="21">120.6276596</cx:pt>
          <cx:pt idx="22">119.591623</cx:pt>
          <cx:pt idx="23">122.89156629999999</cx:pt>
          <cx:pt idx="24">128.19183670000001</cx:pt>
          <cx:pt idx="25">128.8530806</cx:pt>
          <cx:pt idx="26">131.03980100000001</cx:pt>
          <cx:pt idx="27">129.3906977</cx:pt>
          <cx:pt idx="28">130.48325360000001</cx:pt>
          <cx:pt idx="29">130.6350711</cx:pt>
          <cx:pt idx="30">129.7293578</cx:pt>
          <cx:pt idx="31">129.64039410000001</cx:pt>
        </cx:lvl>
      </cx:numDim>
    </cx:data>
  </cx:chartData>
  <cx:chart>
    <cx:title pos="t" align="ctr" overlay="0">
      <cx:tx>
        <cx:rich>
          <a:bodyPr rot="0" spcFirstLastPara="1" vertOverflow="ellipsis" vert="horz" wrap="square" lIns="38100" tIns="19050" rIns="38100" bIns="19050" anchor="ctr" anchorCtr="1" compatLnSpc="0"/>
          <a:lstStyle/>
          <a:p>
            <a:pPr algn="ctr" rtl="0">
              <a:defRPr sz="1680" b="0" i="0" u="none" strike="noStrike" kern="1200" spc="0" baseline="0">
                <a:solidFill>
                  <a:sysClr val="windowText" lastClr="000000">
                    <a:lumMod val="65000"/>
                    <a:lumOff val="35000"/>
                  </a:sysClr>
                </a:solidFill>
                <a:latin typeface="Times New Roman" panose="02020603050405020304" pitchFamily="18" charset="0"/>
                <a:ea typeface="Times New Roman" panose="02020603050405020304" pitchFamily="18" charset="0"/>
                <a:cs typeface="Times New Roman" panose="02020603050405020304" pitchFamily="18" charset="0"/>
              </a:defRPr>
            </a:pPr>
            <a:r>
              <a:rPr kumimoji="0" lang="en-US" sz="1680" b="0" i="0" u="none" strike="noStrike" kern="1200" cap="none" spc="0" normalizeH="0" baseline="0" noProof="0" dirty="0">
                <a:ln>
                  <a:noFill/>
                </a:ln>
                <a:solidFill>
                  <a:sysClr val="windowText" lastClr="000000">
                    <a:lumMod val="65000"/>
                    <a:lumOff val="35000"/>
                  </a:sysClr>
                </a:solidFill>
                <a:effectLst/>
                <a:uLnTx/>
                <a:uFillTx/>
                <a:latin typeface="Times New Roman" panose="02020603050405020304" pitchFamily="18" charset="0"/>
                <a:cs typeface="Times New Roman" panose="02020603050405020304" pitchFamily="18" charset="0"/>
              </a:rPr>
              <a:t>Mean Length (mm)</a:t>
            </a:r>
          </a:p>
          <a:p>
            <a:pPr algn="ctr" rtl="0">
              <a:defRPr sz="1680" b="0" i="0" u="none" strike="noStrike" kern="1200" spc="0" baseline="0">
                <a:solidFill>
                  <a:sysClr val="windowText" lastClr="000000">
                    <a:lumMod val="65000"/>
                    <a:lumOff val="35000"/>
                  </a:sysClr>
                </a:solidFill>
                <a:latin typeface="Times New Roman" panose="02020603050405020304" pitchFamily="18" charset="0"/>
                <a:ea typeface="Times New Roman" panose="02020603050405020304" pitchFamily="18" charset="0"/>
                <a:cs typeface="Times New Roman" panose="02020603050405020304" pitchFamily="18" charset="0"/>
              </a:defRPr>
            </a:pPr>
            <a:r>
              <a:rPr kumimoji="0" lang="en-US" sz="1680" b="0" i="0" u="none" strike="noStrike" kern="1200" cap="none" spc="0" normalizeH="0" baseline="0" noProof="0" dirty="0">
                <a:ln>
                  <a:noFill/>
                </a:ln>
                <a:solidFill>
                  <a:sysClr val="windowText" lastClr="000000">
                    <a:lumMod val="65000"/>
                    <a:lumOff val="35000"/>
                  </a:sysClr>
                </a:solidFill>
                <a:effectLst/>
                <a:uLnTx/>
                <a:uFillTx/>
                <a:latin typeface="Times New Roman" panose="02020603050405020304" pitchFamily="18" charset="0"/>
                <a:cs typeface="Times New Roman" panose="02020603050405020304" pitchFamily="18" charset="0"/>
              </a:rPr>
              <a:t>December-March</a:t>
            </a:r>
          </a:p>
        </cx:rich>
      </cx:tx>
    </cx:title>
    <cx:plotArea>
      <cx:plotAreaRegion>
        <cx:series layoutId="boxWhisker" uniqueId="{FC759C73-D164-44F6-B12B-6C0C3EBBF14B}">
          <cx:tx>
            <cx:txData>
              <cx:f>CV_data.xlsx!$G$1</cx:f>
              <cx:v>mean_length</cx:v>
            </cx:txData>
          </cx:tx>
          <cx:spPr>
            <a:solidFill>
              <a:schemeClr val="tx1">
                <a:lumMod val="50000"/>
                <a:lumOff val="50000"/>
              </a:schemeClr>
            </a:solidFill>
            <a:ln w="3175">
              <a:solidFill>
                <a:schemeClr val="tx1"/>
              </a:solidFill>
            </a:ln>
          </cx:spPr>
          <cx:dataId val="0"/>
          <cx:layoutPr>
            <cx:statistics quartileMethod="exclusive"/>
          </cx:layoutPr>
        </cx:series>
      </cx:plotAreaRegion>
      <cx:axis id="0">
        <cx:catScaling/>
        <cx:title>
          <cx:tx>
            <cx:txData>
              <cx:v>Sample Month</cx:v>
            </cx:txData>
          </cx:tx>
          <cx:spPr>
            <a:ln>
              <a:noFill/>
            </a:ln>
          </cx:spPr>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r>
                <a:rPr lang="en-US" sz="1400" dirty="0">
                  <a:latin typeface="Times New Roman" panose="02020603050405020304" pitchFamily="18" charset="0"/>
                  <a:cs typeface="Times New Roman" panose="02020603050405020304" pitchFamily="18" charset="0"/>
                </a:rPr>
                <a:t>Sample Month</a:t>
              </a:r>
            </a:p>
          </cx:txPr>
        </cx:title>
        <cx:tickLabels/>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400">
              <a:latin typeface="Times New Roman" panose="02020603050405020304" pitchFamily="18" charset="0"/>
              <a:cs typeface="Times New Roman" panose="02020603050405020304" pitchFamily="18" charset="0"/>
            </a:endParaRPr>
          </a:p>
        </cx:txPr>
      </cx:axis>
      <cx:axis id="1">
        <cx:valScaling max="135" min="100"/>
        <cx:title>
          <cx:tx>
            <cx:txData>
              <cx:v>Mean FL (mm)</cx:v>
            </cx:txData>
          </cx:tx>
          <cx:txPr>
            <a:bodyPr spcFirstLastPara="1" vertOverflow="ellipsis" horzOverflow="overflow" wrap="square" lIns="0" tIns="0" rIns="0" bIns="0" anchor="ctr" anchorCtr="1"/>
            <a:lstStyle/>
            <a:p>
              <a:pPr algn="ctr" rtl="0">
                <a:defRPr sz="1400">
                  <a:latin typeface="Times New Roman" panose="02020603050405020304" pitchFamily="18" charset="0"/>
                  <a:ea typeface="Times New Roman" panose="02020603050405020304" pitchFamily="18" charset="0"/>
                  <a:cs typeface="Times New Roman" panose="02020603050405020304" pitchFamily="18" charset="0"/>
                </a:defRPr>
              </a:pPr>
              <a:r>
                <a:rPr lang="en-US" sz="1400" b="0" i="0" u="none" strike="noStrike" kern="1200" baseline="0" dirty="0">
                  <a:solidFill>
                    <a:sysClr val="windowText" lastClr="000000">
                      <a:lumMod val="65000"/>
                      <a:lumOff val="35000"/>
                    </a:sysClr>
                  </a:solidFill>
                  <a:latin typeface="Times New Roman" panose="02020603050405020304" pitchFamily="18" charset="0"/>
                  <a:cs typeface="Times New Roman" panose="02020603050405020304" pitchFamily="18" charset="0"/>
                </a:rPr>
                <a:t>Mean FL (mm)</a:t>
              </a:r>
            </a:p>
          </cx:txPr>
        </cx:title>
        <cx:tickLabels/>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400">
              <a:latin typeface="Times New Roman" panose="02020603050405020304" pitchFamily="18" charset="0"/>
              <a:cs typeface="Times New Roman" panose="02020603050405020304" pitchFamily="18" charset="0"/>
            </a:endParaRPr>
          </a:p>
        </cx:txPr>
      </cx:axis>
    </cx:plotArea>
  </cx:chart>
  <cx:spPr>
    <a:ln>
      <a:solidFill>
        <a:schemeClr val="tx1"/>
      </a:solidFill>
    </a:ln>
  </cx:spPr>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CV_data.xlsx!$C$2:$C$33</cx:f>
        <cx:lvl ptCount="32">
          <cx:pt idx="0">1</cx:pt>
          <cx:pt idx="1">1</cx:pt>
          <cx:pt idx="2">1</cx:pt>
          <cx:pt idx="3">1</cx:pt>
          <cx:pt idx="4">1</cx:pt>
          <cx:pt idx="5">1</cx:pt>
          <cx:pt idx="6">1</cx:pt>
          <cx:pt idx="7">1</cx:pt>
          <cx:pt idx="8">2</cx:pt>
          <cx:pt idx="9">2</cx:pt>
          <cx:pt idx="10">2</cx:pt>
          <cx:pt idx="11">2</cx:pt>
          <cx:pt idx="12">2</cx:pt>
          <cx:pt idx="13">2</cx:pt>
          <cx:pt idx="14">2</cx:pt>
          <cx:pt idx="15">2</cx:pt>
          <cx:pt idx="16">3</cx:pt>
          <cx:pt idx="17">3</cx:pt>
          <cx:pt idx="18">3</cx:pt>
          <cx:pt idx="19">3</cx:pt>
          <cx:pt idx="20">3</cx:pt>
          <cx:pt idx="21">3</cx:pt>
          <cx:pt idx="22">3</cx:pt>
          <cx:pt idx="23">3</cx:pt>
          <cx:pt idx="24">4</cx:pt>
          <cx:pt idx="25">4</cx:pt>
          <cx:pt idx="26">4</cx:pt>
          <cx:pt idx="27">4</cx:pt>
          <cx:pt idx="28">4</cx:pt>
          <cx:pt idx="29">4</cx:pt>
          <cx:pt idx="30">4</cx:pt>
          <cx:pt idx="31">4</cx:pt>
        </cx:lvl>
      </cx:strDim>
      <cx:numDim type="val">
        <cx:f>CV_data.xlsx!$J$2:$J$33</cx:f>
        <cx:lvl ptCount="32" formatCode="General">
          <cx:pt idx="0">0.0011578980000000001</cx:pt>
          <cx:pt idx="1">0.0011602819999999999</cx:pt>
          <cx:pt idx="2">0.0011469469999999999</cx:pt>
          <cx:pt idx="3">0.0011550060000000001</cx:pt>
          <cx:pt idx="4">0.001150327</cx:pt>
          <cx:pt idx="5">0.001134798</cx:pt>
          <cx:pt idx="6">0.0011729380000000001</cx:pt>
          <cx:pt idx="7">0.0011891569999999999</cx:pt>
          <cx:pt idx="8">0.0012509960000000001</cx:pt>
          <cx:pt idx="9">0.0012388659999999999</cx:pt>
          <cx:pt idx="10">0.0012480639999999999</cx:pt>
          <cx:pt idx="11">0.0012441679999999999</cx:pt>
          <cx:pt idx="12">0.001232159</cx:pt>
          <cx:pt idx="13">0.0012229669999999999</cx:pt>
          <cx:pt idx="14">0.00125413</cx:pt>
          <cx:pt idx="15">0.00127859</cx:pt>
          <cx:pt idx="16">0.0013649230000000001</cx:pt>
          <cx:pt idx="17">0.0012612350000000001</cx:pt>
          <cx:pt idx="18">0.0012354600000000001</cx:pt>
          <cx:pt idx="19">0.0012531770000000001</cx:pt>
          <cx:pt idx="20">0.001180913</cx:pt>
          <cx:pt idx="21">0.0012398629999999999</cx:pt>
          <cx:pt idx="22">0.001291258</cx:pt>
          <cx:pt idx="23">0.0014752280000000001</cx:pt>
          <cx:pt idx="24">0.001229522</cx:pt>
          <cx:pt idx="25">0.0012580650000000001</cx:pt>
          <cx:pt idx="26">0.00121853</cx:pt>
          <cx:pt idx="27">0.0012027769999999999</cx:pt>
          <cx:pt idx="28">0.0011801089999999999</cx:pt>
          <cx:pt idx="29">0.001205352</cx:pt>
          <cx:pt idx="30">0.0012065019999999999</cx:pt>
          <cx:pt idx="31">0.0011947430000000001</cx:pt>
        </cx:lvl>
      </cx:numDim>
    </cx:data>
  </cx:chartData>
  <cx:chart>
    <cx:title pos="t" align="ctr" overlay="0">
      <cx:tx>
        <cx:rich>
          <a:bodyPr vertOverflow="overflow" horzOverflow="overflow" wrap="square" lIns="0" tIns="0" rIns="0" bIns="0"/>
          <a:lstStyle/>
          <a:p>
            <a:pPr algn="ctr" rtl="0">
              <a:defRPr sz="16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r>
              <a:rPr lang="en-US" sz="1700" dirty="0">
                <a:latin typeface="Times New Roman" panose="02020603050405020304" pitchFamily="18" charset="0"/>
                <a:cs typeface="Times New Roman" panose="02020603050405020304" pitchFamily="18" charset="0"/>
              </a:rPr>
              <a:t>Condition Factor</a:t>
            </a:r>
          </a:p>
          <a:p>
            <a:pPr algn="ctr" rtl="0">
              <a:defRPr sz="16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r>
              <a:rPr lang="en-US" sz="1700" dirty="0">
                <a:latin typeface="Times New Roman" panose="02020603050405020304" pitchFamily="18" charset="0"/>
                <a:cs typeface="Times New Roman" panose="02020603050405020304" pitchFamily="18" charset="0"/>
              </a:rPr>
              <a:t>December-March</a:t>
            </a:r>
          </a:p>
        </cx:rich>
      </cx:tx>
    </cx:title>
    <cx:plotArea>
      <cx:plotAreaRegion>
        <cx:series layoutId="boxWhisker" uniqueId="{00000003-4225-444A-AD60-B701609D5AFC}">
          <cx:spPr>
            <a:solidFill>
              <a:schemeClr val="tx1">
                <a:lumMod val="50000"/>
                <a:lumOff val="50000"/>
              </a:schemeClr>
            </a:solidFill>
            <a:ln w="3175">
              <a:solidFill>
                <a:schemeClr val="tx1"/>
              </a:solidFill>
            </a:ln>
          </cx:spPr>
          <cx:dataId val="0"/>
          <cx:layoutPr>
            <cx:statistics quartileMethod="exclusive"/>
          </cx:layoutPr>
        </cx:series>
      </cx:plotAreaRegion>
      <cx:axis id="0">
        <cx:catScaling gapWidth="1"/>
        <cx:title>
          <cx:tx>
            <cx:txData>
              <cx:v>Sample Month</cx:v>
            </cx:txData>
          </cx:tx>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r>
                <a:rPr lang="en-US" sz="1400">
                  <a:latin typeface="Times New Roman" panose="02020603050405020304" pitchFamily="18" charset="0"/>
                  <a:cs typeface="Times New Roman" panose="02020603050405020304" pitchFamily="18" charset="0"/>
                </a:rPr>
                <a:t>Sample Month</a:t>
              </a:r>
            </a:p>
          </cx:txPr>
        </cx:title>
        <cx:tickLabels/>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400">
              <a:latin typeface="Times New Roman" panose="02020603050405020304" pitchFamily="18" charset="0"/>
              <a:cs typeface="Times New Roman" panose="02020603050405020304" pitchFamily="18" charset="0"/>
            </a:endParaRPr>
          </a:p>
        </cx:txPr>
      </cx:axis>
      <cx:axis id="1">
        <cx:valScaling max="0.0016000000000000003" min="0.0010000000000000002"/>
        <cx:title>
          <cx:tx>
            <cx:txData>
              <cx:v>Condition Factor (k)</cx:v>
            </cx:txData>
          </cx:tx>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r>
                <a:rPr lang="en-US" sz="1400" dirty="0">
                  <a:latin typeface="Times New Roman" panose="02020603050405020304" pitchFamily="18" charset="0"/>
                  <a:cs typeface="Times New Roman" panose="02020603050405020304" pitchFamily="18" charset="0"/>
                </a:rPr>
                <a:t>Condition Factor (k)</a:t>
              </a:r>
            </a:p>
          </cx:txPr>
        </cx:title>
        <cx:tickLabels/>
        <cx:numFmt formatCode="General" sourceLinked="0"/>
        <cx:txPr>
          <a:bodyPr vertOverflow="overflow" horzOverflow="overflow" wrap="square" lIns="0" tIns="0" rIns="0" bIns="0"/>
          <a:lstStyle/>
          <a:p>
            <a:pPr algn="ctr" rtl="0">
              <a:defRPr sz="1400" b="0" i="0">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defRPr>
            </a:pPr>
            <a:endParaRPr lang="en-US" sz="1400">
              <a:latin typeface="Times New Roman" panose="02020603050405020304" pitchFamily="18" charset="0"/>
              <a:cs typeface="Times New Roman" panose="02020603050405020304" pitchFamily="18" charset="0"/>
            </a:endParaRPr>
          </a:p>
        </cx:txPr>
      </cx:axis>
    </cx:plotArea>
  </cx:chart>
  <cx:spPr>
    <a:ln>
      <a:solidFill>
        <a:schemeClr val="tx1"/>
      </a:solid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7C7187DE-0C60-4A98-85BF-87D2FCFB0CFF}" type="datetimeFigureOut">
              <a:rPr lang="en-US" smtClean="0"/>
              <a:t>4/21/2026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E2FB191-3B34-4456-8700-733B63C7D42A}" type="slidenum">
              <a:rPr lang="en-US" smtClean="0"/>
              <a:t>‹#›</a:t>
            </a:fld>
            <a:endParaRPr lang="en-US"/>
          </a:p>
        </p:txBody>
      </p:sp>
    </p:spTree>
    <p:extLst>
      <p:ext uri="{BB962C8B-B14F-4D97-AF65-F5344CB8AC3E}">
        <p14:creationId xmlns:p14="http://schemas.microsoft.com/office/powerpoint/2010/main" val="307412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1</a:t>
            </a:fld>
            <a:endParaRPr lang="en-US"/>
          </a:p>
        </p:txBody>
      </p:sp>
    </p:spTree>
    <p:extLst>
      <p:ext uri="{BB962C8B-B14F-4D97-AF65-F5344CB8AC3E}">
        <p14:creationId xmlns:p14="http://schemas.microsoft.com/office/powerpoint/2010/main" val="4075422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6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10</a:t>
            </a:fld>
            <a:endParaRPr lang="en-US"/>
          </a:p>
        </p:txBody>
      </p:sp>
    </p:spTree>
    <p:extLst>
      <p:ext uri="{BB962C8B-B14F-4D97-AF65-F5344CB8AC3E}">
        <p14:creationId xmlns:p14="http://schemas.microsoft.com/office/powerpoint/2010/main" val="288041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So, now that our fish are in their new homes for the next 5 months…</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u="none" kern="1200" dirty="0">
                <a:solidFill>
                  <a:schemeClr val="tx1"/>
                </a:solidFill>
                <a:effectLst/>
                <a:latin typeface="+mn-lt"/>
                <a:ea typeface="+mn-ea"/>
                <a:cs typeface="+mn-cs"/>
              </a:rPr>
              <a:t>Read through.</a:t>
            </a:r>
          </a:p>
          <a:p>
            <a:pPr marL="0" indent="0">
              <a:buFont typeface="Arial" panose="020B0604020202020204" pitchFamily="34" charset="0"/>
              <a:buNone/>
            </a:pPr>
            <a:br>
              <a:rPr lang="en-US" sz="600" u="none" kern="1200" dirty="0">
                <a:solidFill>
                  <a:schemeClr val="tx1"/>
                </a:solidFill>
                <a:effectLst/>
                <a:latin typeface="+mn-lt"/>
                <a:ea typeface="+mn-ea"/>
                <a:cs typeface="+mn-cs"/>
              </a:rPr>
            </a:br>
            <a:r>
              <a:rPr lang="en-US" sz="600" u="none" kern="1200" dirty="0">
                <a:solidFill>
                  <a:schemeClr val="tx1"/>
                </a:solidFill>
                <a:effectLst/>
                <a:latin typeface="+mn-lt"/>
                <a:ea typeface="+mn-ea"/>
                <a:cs typeface="+mn-cs"/>
              </a:rPr>
              <a:t>CV checks = ensuring that growth is adequate and keeping up with hatchery growth as well as making sure that growth is consistent within and between nets. </a:t>
            </a:r>
          </a:p>
        </p:txBody>
      </p:sp>
      <p:sp>
        <p:nvSpPr>
          <p:cNvPr id="4" name="Slide Number Placeholder 3"/>
          <p:cNvSpPr>
            <a:spLocks noGrp="1"/>
          </p:cNvSpPr>
          <p:nvPr>
            <p:ph type="sldNum" sz="quarter" idx="10"/>
          </p:nvPr>
        </p:nvSpPr>
        <p:spPr/>
        <p:txBody>
          <a:bodyPr/>
          <a:lstStyle/>
          <a:p>
            <a:fld id="{3E2FB191-3B34-4456-8700-733B63C7D42A}" type="slidenum">
              <a:rPr lang="en-US" smtClean="0"/>
              <a:t>11</a:t>
            </a:fld>
            <a:endParaRPr lang="en-US"/>
          </a:p>
        </p:txBody>
      </p:sp>
    </p:spTree>
    <p:extLst>
      <p:ext uri="{BB962C8B-B14F-4D97-AF65-F5344CB8AC3E}">
        <p14:creationId xmlns:p14="http://schemas.microsoft.com/office/powerpoint/2010/main" val="208468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Read through list. </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u="none" kern="1200" dirty="0">
                <a:solidFill>
                  <a:schemeClr val="tx1"/>
                </a:solidFill>
                <a:effectLst/>
                <a:latin typeface="+mn-lt"/>
                <a:ea typeface="+mn-ea"/>
                <a:cs typeface="+mn-cs"/>
              </a:rPr>
              <a:t>*Adult return is not a core goal of the study, but we can ascertain additional benefit. 4k PIT tags plus 250k CWTs (50k &amp; 200k split). – certainly potential for analyzing downstream effects of rearing treatment. </a:t>
            </a:r>
          </a:p>
        </p:txBody>
      </p:sp>
      <p:sp>
        <p:nvSpPr>
          <p:cNvPr id="4" name="Slide Number Placeholder 3"/>
          <p:cNvSpPr>
            <a:spLocks noGrp="1"/>
          </p:cNvSpPr>
          <p:nvPr>
            <p:ph type="sldNum" sz="quarter" idx="10"/>
          </p:nvPr>
        </p:nvSpPr>
        <p:spPr/>
        <p:txBody>
          <a:bodyPr/>
          <a:lstStyle/>
          <a:p>
            <a:fld id="{3E2FB191-3B34-4456-8700-733B63C7D42A}" type="slidenum">
              <a:rPr lang="en-US" smtClean="0"/>
              <a:t>12</a:t>
            </a:fld>
            <a:endParaRPr lang="en-US"/>
          </a:p>
        </p:txBody>
      </p:sp>
    </p:spTree>
    <p:extLst>
      <p:ext uri="{BB962C8B-B14F-4D97-AF65-F5344CB8AC3E}">
        <p14:creationId xmlns:p14="http://schemas.microsoft.com/office/powerpoint/2010/main" val="351701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dirty="0">
                <a:latin typeface="Cambria" panose="02040503050406030204" pitchFamily="18" charset="0"/>
                <a:ea typeface="Cambria" panose="02040503050406030204" pitchFamily="18" charset="0"/>
              </a:rPr>
              <a:t>Read through these…</a:t>
            </a:r>
          </a:p>
          <a:p>
            <a:pPr marL="0" indent="0">
              <a:buNone/>
            </a:pPr>
            <a:endParaRPr lang="en-US" sz="800" dirty="0">
              <a:latin typeface="Cambria" panose="02040503050406030204" pitchFamily="18" charset="0"/>
              <a:ea typeface="Cambria" panose="02040503050406030204" pitchFamily="18" charset="0"/>
            </a:endParaRPr>
          </a:p>
          <a:p>
            <a:pPr marL="0" indent="0">
              <a:buNone/>
            </a:pPr>
            <a:r>
              <a:rPr lang="en-US" sz="800" dirty="0">
                <a:latin typeface="Cambria" panose="02040503050406030204" pitchFamily="18" charset="0"/>
                <a:ea typeface="Cambria" panose="02040503050406030204" pitchFamily="18" charset="0"/>
              </a:rPr>
              <a:t>#4 = success should be held relative to both effort and benefits to the program</a:t>
            </a:r>
          </a:p>
        </p:txBody>
      </p:sp>
      <p:sp>
        <p:nvSpPr>
          <p:cNvPr id="4" name="Slide Number Placeholder 3"/>
          <p:cNvSpPr>
            <a:spLocks noGrp="1"/>
          </p:cNvSpPr>
          <p:nvPr>
            <p:ph type="sldNum" sz="quarter" idx="10"/>
          </p:nvPr>
        </p:nvSpPr>
        <p:spPr/>
        <p:txBody>
          <a:bodyPr/>
          <a:lstStyle/>
          <a:p>
            <a:fld id="{3E2FB191-3B34-4456-8700-733B63C7D42A}" type="slidenum">
              <a:rPr lang="en-US" smtClean="0"/>
              <a:t>13</a:t>
            </a:fld>
            <a:endParaRPr lang="en-US"/>
          </a:p>
        </p:txBody>
      </p:sp>
    </p:spTree>
    <p:extLst>
      <p:ext uri="{BB962C8B-B14F-4D97-AF65-F5344CB8AC3E}">
        <p14:creationId xmlns:p14="http://schemas.microsoft.com/office/powerpoint/2010/main" val="68563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b="0" u="none" kern="1200" dirty="0">
                <a:solidFill>
                  <a:schemeClr val="tx1"/>
                </a:solidFill>
                <a:effectLst/>
                <a:latin typeface="+mn-lt"/>
                <a:ea typeface="+mn-ea"/>
                <a:cs typeface="+mn-cs"/>
              </a:rPr>
              <a:t>Data as of April 1</a:t>
            </a:r>
            <a:r>
              <a:rPr lang="en-US" sz="600" b="0" u="none" kern="1200" baseline="30000" dirty="0">
                <a:solidFill>
                  <a:schemeClr val="tx1"/>
                </a:solidFill>
                <a:effectLst/>
                <a:latin typeface="+mn-lt"/>
                <a:ea typeface="+mn-ea"/>
                <a:cs typeface="+mn-cs"/>
              </a:rPr>
              <a:t>st</a:t>
            </a:r>
            <a:r>
              <a:rPr lang="en-US" sz="600" b="0" u="none" kern="1200" dirty="0">
                <a:solidFill>
                  <a:schemeClr val="tx1"/>
                </a:solidFill>
                <a:effectLst/>
                <a:latin typeface="+mn-lt"/>
                <a:ea typeface="+mn-ea"/>
                <a:cs typeface="+mn-cs"/>
              </a:rPr>
              <a:t>. </a:t>
            </a:r>
          </a:p>
          <a:p>
            <a:pPr marL="0" indent="0">
              <a:buFont typeface="Arial" panose="020B0604020202020204" pitchFamily="34" charset="0"/>
              <a:buNone/>
            </a:pPr>
            <a:r>
              <a:rPr lang="en-US" sz="600" b="0" u="none" kern="1200" dirty="0">
                <a:solidFill>
                  <a:schemeClr val="tx1"/>
                </a:solidFill>
                <a:effectLst/>
                <a:latin typeface="+mn-lt"/>
                <a:ea typeface="+mn-ea"/>
                <a:cs typeface="+mn-cs"/>
              </a:rPr>
              <a:t>Scaled to zero to account for mortality within the hatchery prior to net pen fish moving out </a:t>
            </a:r>
          </a:p>
          <a:p>
            <a:pPr marL="0" indent="0">
              <a:buFont typeface="Arial" panose="020B0604020202020204" pitchFamily="34" charset="0"/>
              <a:buNone/>
            </a:pPr>
            <a:endParaRPr lang="en-US" sz="600" b="0" u="none" kern="1200" dirty="0">
              <a:solidFill>
                <a:schemeClr val="tx1"/>
              </a:solidFill>
              <a:effectLst/>
              <a:latin typeface="+mn-lt"/>
              <a:ea typeface="+mn-ea"/>
              <a:cs typeface="+mn-cs"/>
            </a:endParaRPr>
          </a:p>
          <a:p>
            <a:pPr marL="0" indent="0">
              <a:buFont typeface="Arial" panose="020B0604020202020204" pitchFamily="34" charset="0"/>
              <a:buNone/>
            </a:pPr>
            <a:r>
              <a:rPr lang="en-US" sz="600" b="0" u="none" kern="1200" dirty="0">
                <a:solidFill>
                  <a:schemeClr val="tx1"/>
                </a:solidFill>
                <a:effectLst/>
                <a:latin typeface="+mn-lt"/>
                <a:ea typeface="+mn-ea"/>
                <a:cs typeface="+mn-cs"/>
              </a:rPr>
              <a:t>Net pen starts slightly higher (handling stress; expected)</a:t>
            </a:r>
          </a:p>
          <a:p>
            <a:pPr marL="0" indent="0">
              <a:buFont typeface="Arial" panose="020B0604020202020204" pitchFamily="34" charset="0"/>
              <a:buNone/>
            </a:pPr>
            <a:endParaRPr lang="en-US" sz="6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u="none" kern="1200" dirty="0">
                <a:solidFill>
                  <a:schemeClr val="tx1"/>
                </a:solidFill>
                <a:effectLst/>
                <a:latin typeface="+mn-lt"/>
                <a:ea typeface="+mn-ea"/>
                <a:cs typeface="+mn-cs"/>
              </a:rPr>
              <a:t>Spike in net pen mort towards the end is likely due to some combination of increase in predator evidence, some light evidence of escape and </a:t>
            </a:r>
            <a:r>
              <a:rPr lang="en-US" sz="600" b="1" u="none" kern="1200" dirty="0" err="1">
                <a:solidFill>
                  <a:schemeClr val="tx1"/>
                </a:solidFill>
                <a:effectLst/>
                <a:latin typeface="+mn-lt"/>
                <a:ea typeface="+mn-ea"/>
                <a:cs typeface="+mn-cs"/>
              </a:rPr>
              <a:t>smoltification</a:t>
            </a:r>
            <a:r>
              <a:rPr lang="en-US" sz="600" b="1" u="none" kern="1200">
                <a:solidFill>
                  <a:schemeClr val="tx1"/>
                </a:solidFill>
                <a:effectLst/>
                <a:latin typeface="+mn-lt"/>
                <a:ea typeface="+mn-ea"/>
                <a:cs typeface="+mn-cs"/>
              </a:rPr>
              <a:t>*. </a:t>
            </a:r>
            <a:endParaRPr lang="en-US" sz="6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6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0" u="none" kern="1200" dirty="0">
                <a:solidFill>
                  <a:schemeClr val="tx1"/>
                </a:solidFill>
                <a:effectLst/>
                <a:latin typeface="+mn-lt"/>
                <a:ea typeface="+mn-ea"/>
                <a:cs typeface="+mn-cs"/>
              </a:rPr>
              <a:t>Phase I saw a 0.52% loss through the study. </a:t>
            </a:r>
            <a:r>
              <a:rPr lang="en-US" sz="600" b="1" u="none" kern="1200" dirty="0">
                <a:solidFill>
                  <a:schemeClr val="tx1"/>
                </a:solidFill>
                <a:effectLst/>
                <a:latin typeface="+mn-lt"/>
                <a:ea typeface="+mn-ea"/>
                <a:cs typeface="+mn-cs"/>
              </a:rPr>
              <a:t>Hatchery has been in the 1-3% loss over the last few years (reminder, the graph doesn’t show the full hatchery picture). </a:t>
            </a:r>
          </a:p>
          <a:p>
            <a:pPr marL="0" indent="0">
              <a:buFont typeface="Arial" panose="020B0604020202020204" pitchFamily="34" charset="0"/>
              <a:buNone/>
            </a:pPr>
            <a:endParaRPr lang="en-US" sz="600" b="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14</a:t>
            </a:fld>
            <a:endParaRPr lang="en-US"/>
          </a:p>
        </p:txBody>
      </p:sp>
    </p:spTree>
    <p:extLst>
      <p:ext uri="{BB962C8B-B14F-4D97-AF65-F5344CB8AC3E}">
        <p14:creationId xmlns:p14="http://schemas.microsoft.com/office/powerpoint/2010/main" val="119152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90000"/>
              </a:lnSpc>
              <a:spcAft>
                <a:spcPts val="600"/>
              </a:spcAft>
            </a:pPr>
            <a:r>
              <a:rPr lang="en-US" sz="800" b="1" dirty="0">
                <a:solidFill>
                  <a:srgbClr val="FF0000"/>
                </a:solidFill>
                <a:effectLst/>
              </a:rPr>
              <a:t>These box plots were made using the averages across all 8 net pens for each CV sample month (Dec-March). </a:t>
            </a:r>
            <a:br>
              <a:rPr lang="en-US" sz="800" b="1" dirty="0">
                <a:solidFill>
                  <a:srgbClr val="FF0000"/>
                </a:solidFill>
                <a:effectLst/>
              </a:rPr>
            </a:br>
            <a:r>
              <a:rPr lang="en-US" sz="800" b="1" dirty="0">
                <a:solidFill>
                  <a:srgbClr val="FF0000"/>
                </a:solidFill>
                <a:effectLst/>
              </a:rPr>
              <a:t>FPP is a little tricky since FPP is inherently an average measurement, so this plot in particular is the average of the averages. </a:t>
            </a:r>
          </a:p>
          <a:p>
            <a:pPr marL="57150">
              <a:lnSpc>
                <a:spcPct val="90000"/>
              </a:lnSpc>
              <a:spcAft>
                <a:spcPts val="600"/>
              </a:spcAft>
            </a:pPr>
            <a:endParaRPr lang="en-US" sz="800" b="1" dirty="0">
              <a:solidFill>
                <a:srgbClr val="FF0000"/>
              </a:solidFill>
              <a:effectLst/>
            </a:endParaRPr>
          </a:p>
          <a:p>
            <a:pPr marL="57150">
              <a:lnSpc>
                <a:spcPct val="90000"/>
              </a:lnSpc>
              <a:spcAft>
                <a:spcPts val="600"/>
              </a:spcAft>
            </a:pPr>
            <a:r>
              <a:rPr lang="en-US" sz="800" b="1" dirty="0">
                <a:solidFill>
                  <a:srgbClr val="FF0000"/>
                </a:solidFill>
                <a:effectLst/>
              </a:rPr>
              <a:t>You’ll notice this graph, along with the next few are a little light in terms of comparisons made with the hatchery. While some hatchery data exists, it doesn’t exist at the same scale that we were collecting data on the net pens and I wasn’t able to access it in time to include. </a:t>
            </a:r>
          </a:p>
          <a:p>
            <a:pPr marL="57150">
              <a:lnSpc>
                <a:spcPct val="90000"/>
              </a:lnSpc>
              <a:spcAft>
                <a:spcPts val="600"/>
              </a:spcAft>
            </a:pPr>
            <a:endParaRPr lang="en-US" sz="800" b="1" dirty="0">
              <a:solidFill>
                <a:srgbClr val="FF0000"/>
              </a:solidFill>
              <a:effectLst/>
            </a:endParaRPr>
          </a:p>
          <a:p>
            <a:pPr marL="57150">
              <a:lnSpc>
                <a:spcPct val="90000"/>
              </a:lnSpc>
              <a:spcAft>
                <a:spcPts val="600"/>
              </a:spcAft>
            </a:pPr>
            <a:r>
              <a:rPr lang="en-US" sz="800" b="1" dirty="0">
                <a:solidFill>
                  <a:srgbClr val="FF0000"/>
                </a:solidFill>
                <a:effectLst/>
              </a:rPr>
              <a:t>However, if we think back to our “what is success” slide, we remember that success for this effort is defined as *survival comparison* which we can sort of do now (last slide) but will really only be able to do in earnest once the fish are released and we can run the CJS *AND* ensuring that fish are growing to their target release weight at a reasonable pace and with reasonable variance and this graph reflects just that. </a:t>
            </a:r>
          </a:p>
          <a:p>
            <a:pPr marL="57150">
              <a:lnSpc>
                <a:spcPct val="90000"/>
              </a:lnSpc>
              <a:spcAft>
                <a:spcPts val="600"/>
              </a:spcAft>
            </a:pPr>
            <a:endParaRPr lang="en-US" sz="800" b="0" dirty="0">
              <a:solidFill>
                <a:srgbClr val="FF0000"/>
              </a:solidFill>
              <a:effectLst/>
            </a:endParaRPr>
          </a:p>
          <a:p>
            <a:pPr marL="57150">
              <a:lnSpc>
                <a:spcPct val="90000"/>
              </a:lnSpc>
              <a:spcAft>
                <a:spcPts val="600"/>
              </a:spcAft>
            </a:pPr>
            <a:r>
              <a:rPr lang="en-US" sz="800" b="0" dirty="0">
                <a:solidFill>
                  <a:srgbClr val="FF0000"/>
                </a:solidFill>
                <a:effectLst/>
              </a:rPr>
              <a:t>Red line is 15 FPP release target. </a:t>
            </a:r>
          </a:p>
          <a:p>
            <a:pPr marL="57150">
              <a:lnSpc>
                <a:spcPct val="90000"/>
              </a:lnSpc>
              <a:spcAft>
                <a:spcPts val="600"/>
              </a:spcAft>
            </a:pPr>
            <a:endParaRPr lang="en-US" sz="800" b="0" dirty="0">
              <a:solidFill>
                <a:srgbClr val="FF0000"/>
              </a:solidFill>
              <a:effectLst/>
            </a:endParaRPr>
          </a:p>
          <a:p>
            <a:pPr marL="57150">
              <a:lnSpc>
                <a:spcPct val="90000"/>
              </a:lnSpc>
              <a:spcAft>
                <a:spcPts val="600"/>
              </a:spcAft>
            </a:pPr>
            <a:endParaRPr lang="en-US" sz="800" b="0" dirty="0">
              <a:solidFill>
                <a:srgbClr val="FF0000"/>
              </a:solidFill>
              <a:effectLst/>
            </a:endParaRPr>
          </a:p>
          <a:p>
            <a:pPr marL="57150">
              <a:lnSpc>
                <a:spcPct val="90000"/>
              </a:lnSpc>
              <a:spcAft>
                <a:spcPts val="600"/>
              </a:spcAft>
            </a:pPr>
            <a:r>
              <a:rPr lang="en-US" sz="800" b="0" dirty="0">
                <a:solidFill>
                  <a:srgbClr val="FF0000"/>
                </a:solidFill>
                <a:effectLst/>
              </a:rPr>
              <a:t>&amp;&amp;Low outlier in month #3 is from NP8. </a:t>
            </a:r>
          </a:p>
          <a:p>
            <a:pPr marL="0" indent="0">
              <a:buFont typeface="Arial" panose="020B0604020202020204" pitchFamily="34" charset="0"/>
              <a:buNone/>
            </a:pPr>
            <a:endParaRPr lang="en-US" sz="600" b="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15</a:t>
            </a:fld>
            <a:endParaRPr lang="en-US"/>
          </a:p>
        </p:txBody>
      </p:sp>
    </p:spTree>
    <p:extLst>
      <p:ext uri="{BB962C8B-B14F-4D97-AF65-F5344CB8AC3E}">
        <p14:creationId xmlns:p14="http://schemas.microsoft.com/office/powerpoint/2010/main" val="56457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b="1" u="none" kern="1200" dirty="0">
                <a:solidFill>
                  <a:schemeClr val="tx1"/>
                </a:solidFill>
                <a:effectLst/>
                <a:latin typeface="+mn-lt"/>
                <a:ea typeface="+mn-ea"/>
                <a:cs typeface="+mn-cs"/>
              </a:rPr>
              <a:t>This plot is the average length across all measured fish (~200) for each net. </a:t>
            </a:r>
          </a:p>
        </p:txBody>
      </p:sp>
      <p:sp>
        <p:nvSpPr>
          <p:cNvPr id="4" name="Slide Number Placeholder 3"/>
          <p:cNvSpPr>
            <a:spLocks noGrp="1"/>
          </p:cNvSpPr>
          <p:nvPr>
            <p:ph type="sldNum" sz="quarter" idx="10"/>
          </p:nvPr>
        </p:nvSpPr>
        <p:spPr/>
        <p:txBody>
          <a:bodyPr/>
          <a:lstStyle/>
          <a:p>
            <a:fld id="{3E2FB191-3B34-4456-8700-733B63C7D42A}" type="slidenum">
              <a:rPr lang="en-US" smtClean="0"/>
              <a:t>16</a:t>
            </a:fld>
            <a:endParaRPr lang="en-US"/>
          </a:p>
        </p:txBody>
      </p:sp>
    </p:spTree>
    <p:extLst>
      <p:ext uri="{BB962C8B-B14F-4D97-AF65-F5344CB8AC3E}">
        <p14:creationId xmlns:p14="http://schemas.microsoft.com/office/powerpoint/2010/main" val="284521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lang="en-US" sz="800" b="1" dirty="0">
                <a:solidFill>
                  <a:srgbClr val="FF0000"/>
                </a:solidFill>
                <a:effectLst/>
              </a:rPr>
              <a:t>Condition factor has been shown to be a rough proxy for </a:t>
            </a:r>
            <a:r>
              <a:rPr lang="en-US" sz="800" b="1" dirty="0" err="1">
                <a:solidFill>
                  <a:srgbClr val="FF0000"/>
                </a:solidFill>
                <a:effectLst/>
              </a:rPr>
              <a:t>smoltification</a:t>
            </a:r>
            <a:r>
              <a:rPr lang="en-US" sz="800" b="1" dirty="0">
                <a:solidFill>
                  <a:srgbClr val="FF0000"/>
                </a:solidFill>
                <a:effectLst/>
              </a:rPr>
              <a:t>. So I was curious if we were able to see that process happening through the data we have. </a:t>
            </a:r>
          </a:p>
          <a:p>
            <a:pPr marL="57150" marR="0" lvl="0" indent="0" algn="l" defTabSz="914400" rtl="0" eaLnBrk="1" fontAlgn="auto" latinLnBrk="0" hangingPunct="1">
              <a:lnSpc>
                <a:spcPct val="90000"/>
              </a:lnSpc>
              <a:spcBef>
                <a:spcPts val="0"/>
              </a:spcBef>
              <a:spcAft>
                <a:spcPts val="600"/>
              </a:spcAft>
              <a:buClrTx/>
              <a:buSzTx/>
              <a:buFontTx/>
              <a:buNone/>
              <a:tabLst/>
              <a:defRPr/>
            </a:pPr>
            <a:endParaRPr lang="en-US" sz="800" b="1" dirty="0">
              <a:solidFill>
                <a:srgbClr val="FF0000"/>
              </a:solidFill>
              <a:effectLst/>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lang="en-US" sz="800" b="1" dirty="0">
                <a:solidFill>
                  <a:srgbClr val="FF0000"/>
                </a:solidFill>
                <a:effectLst/>
              </a:rPr>
              <a:t>However, because we have individual length data but only mean weight data, K could only be calculated here using mean net pen lengths and weights. </a:t>
            </a:r>
          </a:p>
          <a:p>
            <a:pPr marL="57150" marR="0" lvl="0" indent="0" algn="l" defTabSz="914400" rtl="0" eaLnBrk="1" fontAlgn="auto" latinLnBrk="0" hangingPunct="1">
              <a:lnSpc>
                <a:spcPct val="90000"/>
              </a:lnSpc>
              <a:spcBef>
                <a:spcPts val="0"/>
              </a:spcBef>
              <a:spcAft>
                <a:spcPts val="600"/>
              </a:spcAft>
              <a:buClrTx/>
              <a:buSzTx/>
              <a:buFontTx/>
              <a:buNone/>
              <a:tabLst/>
              <a:defRPr/>
            </a:pPr>
            <a:endParaRPr lang="en-US" sz="800" b="1" dirty="0">
              <a:solidFill>
                <a:srgbClr val="FF0000"/>
              </a:solidFill>
              <a:effectLst/>
            </a:endParaRPr>
          </a:p>
          <a:p>
            <a:pPr marL="57150">
              <a:lnSpc>
                <a:spcPct val="90000"/>
              </a:lnSpc>
              <a:spcAft>
                <a:spcPts val="600"/>
              </a:spcAft>
            </a:pPr>
            <a:r>
              <a:rPr lang="en-US" sz="800" b="1" dirty="0">
                <a:solidFill>
                  <a:srgbClr val="FF0000"/>
                </a:solidFill>
                <a:effectLst/>
              </a:rPr>
              <a:t>Ran an ANOVA and Kruskal-Wallis for a pairwise comparison to see if we were seeing an inflection point towards the end with </a:t>
            </a:r>
            <a:r>
              <a:rPr lang="en-US" sz="800" b="1" dirty="0" err="1">
                <a:solidFill>
                  <a:srgbClr val="FF0000"/>
                </a:solidFill>
                <a:effectLst/>
              </a:rPr>
              <a:t>smoltification</a:t>
            </a:r>
            <a:r>
              <a:rPr lang="en-US" sz="800" b="1" dirty="0">
                <a:solidFill>
                  <a:srgbClr val="FF0000"/>
                </a:solidFill>
                <a:effectLst/>
              </a:rPr>
              <a:t>.</a:t>
            </a:r>
          </a:p>
        </p:txBody>
      </p:sp>
      <p:sp>
        <p:nvSpPr>
          <p:cNvPr id="4" name="Slide Number Placeholder 3"/>
          <p:cNvSpPr>
            <a:spLocks noGrp="1"/>
          </p:cNvSpPr>
          <p:nvPr>
            <p:ph type="sldNum" sz="quarter" idx="10"/>
          </p:nvPr>
        </p:nvSpPr>
        <p:spPr/>
        <p:txBody>
          <a:bodyPr/>
          <a:lstStyle/>
          <a:p>
            <a:fld id="{3E2FB191-3B34-4456-8700-733B63C7D42A}" type="slidenum">
              <a:rPr lang="en-US" smtClean="0"/>
              <a:t>17</a:t>
            </a:fld>
            <a:endParaRPr lang="en-US"/>
          </a:p>
        </p:txBody>
      </p:sp>
    </p:spTree>
    <p:extLst>
      <p:ext uri="{BB962C8B-B14F-4D97-AF65-F5344CB8AC3E}">
        <p14:creationId xmlns:p14="http://schemas.microsoft.com/office/powerpoint/2010/main" val="2416179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6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18</a:t>
            </a:fld>
            <a:endParaRPr lang="en-US"/>
          </a:p>
        </p:txBody>
      </p:sp>
    </p:spTree>
    <p:extLst>
      <p:ext uri="{BB962C8B-B14F-4D97-AF65-F5344CB8AC3E}">
        <p14:creationId xmlns:p14="http://schemas.microsoft.com/office/powerpoint/2010/main" val="3146672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Survival = </a:t>
            </a:r>
            <a:r>
              <a:rPr lang="en-US" sz="600" b="1" i="1" u="none" kern="1200" dirty="0">
                <a:solidFill>
                  <a:schemeClr val="tx1"/>
                </a:solidFill>
                <a:effectLst/>
                <a:latin typeface="+mn-lt"/>
                <a:ea typeface="+mn-ea"/>
                <a:cs typeface="+mn-cs"/>
              </a:rPr>
              <a:t>apparent survival </a:t>
            </a:r>
            <a:r>
              <a:rPr lang="en-US" sz="600" b="0" i="0" u="none" kern="1200" dirty="0">
                <a:solidFill>
                  <a:schemeClr val="tx1"/>
                </a:solidFill>
                <a:effectLst/>
                <a:latin typeface="+mn-lt"/>
                <a:ea typeface="+mn-ea"/>
                <a:cs typeface="+mn-cs"/>
              </a:rPr>
              <a:t>;;</a:t>
            </a:r>
            <a:r>
              <a:rPr lang="en-US" sz="600" u="none" kern="1200" dirty="0">
                <a:solidFill>
                  <a:schemeClr val="tx1"/>
                </a:solidFill>
                <a:effectLst/>
                <a:latin typeface="+mn-lt"/>
                <a:ea typeface="+mn-ea"/>
                <a:cs typeface="+mn-cs"/>
              </a:rPr>
              <a:t> notably does not differentiate between </a:t>
            </a:r>
            <a:r>
              <a:rPr lang="en-US" sz="600" i="0" u="none" kern="1200" dirty="0">
                <a:solidFill>
                  <a:schemeClr val="tx1"/>
                </a:solidFill>
                <a:effectLst/>
                <a:latin typeface="+mn-lt"/>
                <a:ea typeface="+mn-ea"/>
                <a:cs typeface="+mn-cs"/>
              </a:rPr>
              <a:t>mortality</a:t>
            </a:r>
            <a:r>
              <a:rPr lang="en-US" sz="600" u="none" kern="1200" dirty="0">
                <a:solidFill>
                  <a:schemeClr val="tx1"/>
                </a:solidFill>
                <a:effectLst/>
                <a:latin typeface="+mn-lt"/>
                <a:ea typeface="+mn-ea"/>
                <a:cs typeface="+mn-cs"/>
              </a:rPr>
              <a:t> and loss to the study (emigration &amp; predation).</a:t>
            </a:r>
            <a:endParaRPr lang="en-US" sz="600" b="0" i="0" u="none" kern="1200" dirty="0">
              <a:solidFill>
                <a:schemeClr val="tx1"/>
              </a:solidFill>
              <a:effectLst/>
              <a:latin typeface="+mn-lt"/>
              <a:ea typeface="+mn-ea"/>
              <a:cs typeface="+mn-cs"/>
            </a:endParaRPr>
          </a:p>
          <a:p>
            <a:pPr marL="0" indent="0">
              <a:buFont typeface="Arial" panose="020B0604020202020204" pitchFamily="34" charset="0"/>
              <a:buNone/>
            </a:pPr>
            <a:endParaRPr lang="en-US" sz="6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u="none" kern="1200" dirty="0">
                <a:solidFill>
                  <a:schemeClr val="tx1"/>
                </a:solidFill>
                <a:effectLst/>
                <a:latin typeface="+mn-lt"/>
                <a:ea typeface="+mn-ea"/>
                <a:cs typeface="+mn-cs"/>
              </a:rPr>
              <a:t>A CJS model is necessary because multiple indistinguishable loss processes are possible (predation, unobserved mortality, emigration). </a:t>
            </a:r>
          </a:p>
          <a:p>
            <a:pPr marL="0" indent="0">
              <a:buFont typeface="Arial" panose="020B0604020202020204" pitchFamily="34" charset="0"/>
              <a:buNone/>
            </a:pPr>
            <a:endParaRPr lang="en-US" sz="600" b="0" i="0" u="none" kern="1200" dirty="0">
              <a:solidFill>
                <a:schemeClr val="tx1"/>
              </a:solidFill>
              <a:effectLst/>
              <a:latin typeface="+mn-lt"/>
              <a:ea typeface="+mn-ea"/>
              <a:cs typeface="+mn-cs"/>
            </a:endParaRPr>
          </a:p>
          <a:p>
            <a:pPr marL="0" indent="0">
              <a:buFont typeface="Arial" panose="020B0604020202020204" pitchFamily="34" charset="0"/>
              <a:buNone/>
            </a:pPr>
            <a:r>
              <a:rPr lang="en-US" sz="600" b="0" i="0" u="none" kern="1200" dirty="0">
                <a:solidFill>
                  <a:schemeClr val="tx1"/>
                </a:solidFill>
                <a:effectLst/>
                <a:latin typeface="+mn-lt"/>
                <a:ea typeface="+mn-ea"/>
                <a:cs typeface="+mn-cs"/>
              </a:rPr>
              <a:t>It is </a:t>
            </a:r>
            <a:r>
              <a:rPr lang="en-US" sz="600" u="none" kern="1200" dirty="0">
                <a:solidFill>
                  <a:schemeClr val="tx1"/>
                </a:solidFill>
                <a:effectLst/>
                <a:latin typeface="+mn-lt"/>
                <a:ea typeface="+mn-ea"/>
                <a:cs typeface="+mn-cs"/>
              </a:rPr>
              <a:t>the probability that a tagged individual survives and remains in the study area and has a chance of being recaptured. </a:t>
            </a:r>
            <a:br>
              <a:rPr lang="en-US" sz="600" u="none" kern="1200" dirty="0">
                <a:solidFill>
                  <a:schemeClr val="tx1"/>
                </a:solidFill>
                <a:effectLst/>
                <a:latin typeface="+mn-lt"/>
                <a:ea typeface="+mn-ea"/>
                <a:cs typeface="+mn-cs"/>
              </a:rPr>
            </a:b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u="none" kern="1200" dirty="0">
                <a:solidFill>
                  <a:schemeClr val="tx1"/>
                </a:solidFill>
                <a:effectLst/>
                <a:latin typeface="+mn-lt"/>
                <a:ea typeface="+mn-ea"/>
                <a:cs typeface="+mn-cs"/>
              </a:rPr>
              <a:t>**Walk through slide, then--</a:t>
            </a:r>
          </a:p>
          <a:p>
            <a:pPr marL="0" indent="0">
              <a:buFont typeface="Arial" panose="020B0604020202020204" pitchFamily="34" charset="0"/>
              <a:buNone/>
            </a:pPr>
            <a:r>
              <a:rPr lang="en-US" sz="600" u="none" kern="1200" dirty="0">
                <a:solidFill>
                  <a:schemeClr val="tx1"/>
                </a:solidFill>
                <a:effectLst/>
                <a:latin typeface="+mn-lt"/>
                <a:ea typeface="+mn-ea"/>
                <a:cs typeface="+mn-cs"/>
              </a:rPr>
              <a:t>The program will count up the frequency of occurrence across the 256 catch possibilities that each tag could have and the model will determine apparent survival (converted into %mort). </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19</a:t>
            </a:fld>
            <a:endParaRPr lang="en-US"/>
          </a:p>
        </p:txBody>
      </p:sp>
    </p:spTree>
    <p:extLst>
      <p:ext uri="{BB962C8B-B14F-4D97-AF65-F5344CB8AC3E}">
        <p14:creationId xmlns:p14="http://schemas.microsoft.com/office/powerpoint/2010/main" val="361188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Art 5 Cowlitz SA calls for the implantation of 3 sat rearing opportunities to promote the recovery of wild salmon runs. </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u="none" kern="1200" dirty="0">
                <a:solidFill>
                  <a:schemeClr val="tx1"/>
                </a:solidFill>
                <a:effectLst/>
                <a:latin typeface="+mn-lt"/>
                <a:ea typeface="+mn-ea"/>
                <a:cs typeface="+mn-cs"/>
              </a:rPr>
              <a:t>The net pens are 1 of 3 components of satellite rearing portfolio. Sam G spoke about this last month so we’re all at least somewhat familiar with that whole story – took ~24 years to get it through but thanks to Sam, Eric, Matt, </a:t>
            </a:r>
            <a:r>
              <a:rPr lang="en-US" sz="600" u="none" kern="1200" dirty="0" err="1">
                <a:solidFill>
                  <a:schemeClr val="tx1"/>
                </a:solidFill>
                <a:effectLst/>
                <a:latin typeface="+mn-lt"/>
                <a:ea typeface="+mn-ea"/>
                <a:cs typeface="+mn-cs"/>
              </a:rPr>
              <a:t>etc</a:t>
            </a:r>
            <a:r>
              <a:rPr lang="en-US" sz="600" u="none" kern="1200" dirty="0">
                <a:solidFill>
                  <a:schemeClr val="tx1"/>
                </a:solidFill>
                <a:effectLst/>
                <a:latin typeface="+mn-lt"/>
                <a:ea typeface="+mn-ea"/>
                <a:cs typeface="+mn-cs"/>
              </a:rPr>
              <a:t>, we have FTC approval and are moving forward. –NEXT SLIDE—</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u="none" kern="1200" dirty="0">
                <a:solidFill>
                  <a:schemeClr val="tx1"/>
                </a:solidFill>
                <a:effectLst/>
                <a:latin typeface="+mn-lt"/>
                <a:ea typeface="+mn-ea"/>
                <a:cs typeface="+mn-cs"/>
              </a:rPr>
              <a:t>Famously vague</a:t>
            </a:r>
          </a:p>
        </p:txBody>
      </p:sp>
      <p:sp>
        <p:nvSpPr>
          <p:cNvPr id="4" name="Slide Number Placeholder 3"/>
          <p:cNvSpPr>
            <a:spLocks noGrp="1"/>
          </p:cNvSpPr>
          <p:nvPr>
            <p:ph type="sldNum" sz="quarter" idx="10"/>
          </p:nvPr>
        </p:nvSpPr>
        <p:spPr/>
        <p:txBody>
          <a:bodyPr/>
          <a:lstStyle/>
          <a:p>
            <a:fld id="{3E2FB191-3B34-4456-8700-733B63C7D42A}" type="slidenum">
              <a:rPr lang="en-US" smtClean="0"/>
              <a:t>2</a:t>
            </a:fld>
            <a:endParaRPr lang="en-US"/>
          </a:p>
        </p:txBody>
      </p:sp>
    </p:spTree>
    <p:extLst>
      <p:ext uri="{BB962C8B-B14F-4D97-AF65-F5344CB8AC3E}">
        <p14:creationId xmlns:p14="http://schemas.microsoft.com/office/powerpoint/2010/main" val="4100907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Science conference presentation – opportunity to incorporate growth data comparisons</a:t>
            </a:r>
          </a:p>
        </p:txBody>
      </p:sp>
      <p:sp>
        <p:nvSpPr>
          <p:cNvPr id="4" name="Slide Number Placeholder 3"/>
          <p:cNvSpPr>
            <a:spLocks noGrp="1"/>
          </p:cNvSpPr>
          <p:nvPr>
            <p:ph type="sldNum" sz="quarter" idx="10"/>
          </p:nvPr>
        </p:nvSpPr>
        <p:spPr/>
        <p:txBody>
          <a:bodyPr/>
          <a:lstStyle/>
          <a:p>
            <a:fld id="{3E2FB191-3B34-4456-8700-733B63C7D42A}" type="slidenum">
              <a:rPr lang="en-US" smtClean="0"/>
              <a:t>20</a:t>
            </a:fld>
            <a:endParaRPr lang="en-US"/>
          </a:p>
        </p:txBody>
      </p:sp>
    </p:spTree>
    <p:extLst>
      <p:ext uri="{BB962C8B-B14F-4D97-AF65-F5344CB8AC3E}">
        <p14:creationId xmlns:p14="http://schemas.microsoft.com/office/powerpoint/2010/main" val="406760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While this may not be the most technical study, it certainly involved a ton of coordination and for that I am super grateful for everyone involved. </a:t>
            </a:r>
          </a:p>
        </p:txBody>
      </p:sp>
      <p:sp>
        <p:nvSpPr>
          <p:cNvPr id="4" name="Slide Number Placeholder 3"/>
          <p:cNvSpPr>
            <a:spLocks noGrp="1"/>
          </p:cNvSpPr>
          <p:nvPr>
            <p:ph type="sldNum" sz="quarter" idx="10"/>
          </p:nvPr>
        </p:nvSpPr>
        <p:spPr/>
        <p:txBody>
          <a:bodyPr/>
          <a:lstStyle/>
          <a:p>
            <a:fld id="{3E2FB191-3B34-4456-8700-733B63C7D42A}" type="slidenum">
              <a:rPr lang="en-US" smtClean="0"/>
              <a:t>21</a:t>
            </a:fld>
            <a:endParaRPr lang="en-US"/>
          </a:p>
        </p:txBody>
      </p:sp>
    </p:spTree>
    <p:extLst>
      <p:ext uri="{BB962C8B-B14F-4D97-AF65-F5344CB8AC3E}">
        <p14:creationId xmlns:p14="http://schemas.microsoft.com/office/powerpoint/2010/main" val="267258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b="0" u="none" kern="1200" dirty="0">
                <a:solidFill>
                  <a:schemeClr val="tx1"/>
                </a:solidFill>
                <a:effectLst/>
                <a:latin typeface="+mn-lt"/>
                <a:ea typeface="+mn-ea"/>
                <a:cs typeface="+mn-cs"/>
              </a:rPr>
              <a:t>Scaled to zero to account for mortality within the hatchery prior to net pen fish moving out </a:t>
            </a:r>
          </a:p>
          <a:p>
            <a:pPr marL="0" indent="0">
              <a:buFont typeface="Arial" panose="020B0604020202020204" pitchFamily="34" charset="0"/>
              <a:buNone/>
            </a:pPr>
            <a:endParaRPr lang="en-US" sz="600" b="0" u="none" kern="1200" dirty="0">
              <a:solidFill>
                <a:schemeClr val="tx1"/>
              </a:solidFill>
              <a:effectLst/>
              <a:latin typeface="+mn-lt"/>
              <a:ea typeface="+mn-ea"/>
              <a:cs typeface="+mn-cs"/>
            </a:endParaRPr>
          </a:p>
          <a:p>
            <a:pPr marL="0" indent="0">
              <a:buFont typeface="Arial" panose="020B0604020202020204" pitchFamily="34" charset="0"/>
              <a:buNone/>
            </a:pPr>
            <a:r>
              <a:rPr lang="en-US" sz="600" b="0" u="none" kern="1200" dirty="0">
                <a:solidFill>
                  <a:schemeClr val="tx1"/>
                </a:solidFill>
                <a:effectLst/>
                <a:latin typeface="+mn-lt"/>
                <a:ea typeface="+mn-ea"/>
                <a:cs typeface="+mn-cs"/>
              </a:rPr>
              <a:t>Net pen higher start on graph (handling stress; expected)</a:t>
            </a:r>
          </a:p>
          <a:p>
            <a:pPr marL="0" indent="0">
              <a:buFont typeface="Arial" panose="020B0604020202020204" pitchFamily="34" charset="0"/>
              <a:buNone/>
            </a:pPr>
            <a:endParaRPr lang="en-US" sz="600" b="0" u="none" kern="1200" dirty="0">
              <a:solidFill>
                <a:schemeClr val="tx1"/>
              </a:solidFill>
              <a:effectLst/>
              <a:latin typeface="+mn-lt"/>
              <a:ea typeface="+mn-ea"/>
              <a:cs typeface="+mn-cs"/>
            </a:endParaRPr>
          </a:p>
          <a:p>
            <a:pPr marL="0" indent="0">
              <a:buFont typeface="Arial" panose="020B0604020202020204" pitchFamily="34" charset="0"/>
              <a:buNone/>
            </a:pPr>
            <a:r>
              <a:rPr lang="en-US" sz="600" b="0" u="none" kern="1200" dirty="0">
                <a:solidFill>
                  <a:schemeClr val="tx1"/>
                </a:solidFill>
                <a:effectLst/>
                <a:latin typeface="+mn-lt"/>
                <a:ea typeface="+mn-ea"/>
                <a:cs typeface="+mn-cs"/>
              </a:rPr>
              <a:t>5% mortality threshold but also looking at performance relative to hatchery</a:t>
            </a:r>
            <a:br>
              <a:rPr lang="en-US" sz="600" b="0" u="none" kern="1200" dirty="0">
                <a:solidFill>
                  <a:schemeClr val="tx1"/>
                </a:solidFill>
                <a:effectLst/>
                <a:latin typeface="+mn-lt"/>
                <a:ea typeface="+mn-ea"/>
                <a:cs typeface="+mn-cs"/>
              </a:rPr>
            </a:br>
            <a:endParaRPr lang="en-US" sz="600" b="0" u="none" kern="1200" dirty="0">
              <a:solidFill>
                <a:schemeClr val="tx1"/>
              </a:solidFill>
              <a:effectLst/>
              <a:latin typeface="+mn-lt"/>
              <a:ea typeface="+mn-ea"/>
              <a:cs typeface="+mn-cs"/>
            </a:endParaRPr>
          </a:p>
          <a:p>
            <a:pPr marL="0" indent="0">
              <a:buFont typeface="Arial" panose="020B0604020202020204" pitchFamily="34" charset="0"/>
              <a:buNone/>
            </a:pPr>
            <a:r>
              <a:rPr lang="en-US" sz="600" b="0" u="none" kern="1200" dirty="0">
                <a:solidFill>
                  <a:schemeClr val="tx1"/>
                </a:solidFill>
                <a:effectLst/>
                <a:latin typeface="+mn-lt"/>
                <a:ea typeface="+mn-ea"/>
                <a:cs typeface="+mn-cs"/>
              </a:rPr>
              <a:t>Phase I saw a 0.52% loss through the study. </a:t>
            </a:r>
            <a:r>
              <a:rPr lang="en-US" sz="600" b="1" u="none" kern="1200" dirty="0">
                <a:solidFill>
                  <a:schemeClr val="tx1"/>
                </a:solidFill>
                <a:effectLst/>
                <a:latin typeface="+mn-lt"/>
                <a:ea typeface="+mn-ea"/>
                <a:cs typeface="+mn-cs"/>
              </a:rPr>
              <a:t>Hatchery has been in the 1-3% loss over the last few years (reminder, the graph doesn’t show the full hatchery picture). </a:t>
            </a:r>
          </a:p>
          <a:p>
            <a:pPr marL="0" indent="0">
              <a:buFont typeface="Arial" panose="020B0604020202020204" pitchFamily="34" charset="0"/>
              <a:buNone/>
            </a:pPr>
            <a:endParaRPr lang="en-US" sz="600" b="1" u="none" kern="1200" dirty="0">
              <a:solidFill>
                <a:schemeClr val="tx1"/>
              </a:solidFill>
              <a:effectLst/>
              <a:latin typeface="+mn-lt"/>
              <a:ea typeface="+mn-ea"/>
              <a:cs typeface="+mn-cs"/>
            </a:endParaRPr>
          </a:p>
          <a:p>
            <a:pPr marL="0" indent="0">
              <a:buFont typeface="Arial" panose="020B0604020202020204" pitchFamily="34" charset="0"/>
              <a:buNone/>
            </a:pPr>
            <a:endParaRPr lang="en-US" sz="600" b="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22</a:t>
            </a:fld>
            <a:endParaRPr lang="en-US"/>
          </a:p>
        </p:txBody>
      </p:sp>
    </p:spTree>
    <p:extLst>
      <p:ext uri="{BB962C8B-B14F-4D97-AF65-F5344CB8AC3E}">
        <p14:creationId xmlns:p14="http://schemas.microsoft.com/office/powerpoint/2010/main" val="14187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Read through them.</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b="1" u="none" kern="1200" dirty="0">
                <a:solidFill>
                  <a:schemeClr val="tx1"/>
                </a:solidFill>
                <a:effectLst/>
                <a:latin typeface="+mn-lt"/>
                <a:ea typeface="+mn-ea"/>
                <a:cs typeface="+mn-cs"/>
              </a:rPr>
              <a:t>It was decided that a two-phase study assessing performance was necessary for the net pens ((RELATIVE TO HATCHERY))</a:t>
            </a:r>
            <a:r>
              <a:rPr lang="en-US" sz="600" u="non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E2FB191-3B34-4456-8700-733B63C7D42A}" type="slidenum">
              <a:rPr lang="en-US" smtClean="0"/>
              <a:t>3</a:t>
            </a:fld>
            <a:endParaRPr lang="en-US"/>
          </a:p>
        </p:txBody>
      </p:sp>
    </p:spTree>
    <p:extLst>
      <p:ext uri="{BB962C8B-B14F-4D97-AF65-F5344CB8AC3E}">
        <p14:creationId xmlns:p14="http://schemas.microsoft.com/office/powerpoint/2010/main" val="165511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Dec 1-2 - tagging</a:t>
            </a:r>
          </a:p>
          <a:p>
            <a:pPr marL="0" indent="0">
              <a:buFont typeface="Arial" panose="020B0604020202020204" pitchFamily="34" charset="0"/>
              <a:buNone/>
            </a:pPr>
            <a:r>
              <a:rPr lang="en-US" sz="600" u="none" kern="1200" dirty="0">
                <a:solidFill>
                  <a:schemeClr val="tx1"/>
                </a:solidFill>
                <a:effectLst/>
                <a:latin typeface="+mn-lt"/>
                <a:ea typeface="+mn-ea"/>
                <a:cs typeface="+mn-cs"/>
              </a:rPr>
              <a:t>Dec 2-3 – transport</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228600" indent="-228600">
              <a:buFont typeface="Arial" panose="020B0604020202020204" pitchFamily="34" charset="0"/>
              <a:buAutoNum type="arabicPeriod"/>
            </a:pPr>
            <a:r>
              <a:rPr lang="en-US" sz="600" u="none" kern="1200" dirty="0">
                <a:solidFill>
                  <a:schemeClr val="tx1"/>
                </a:solidFill>
                <a:effectLst/>
                <a:latin typeface="+mn-lt"/>
                <a:ea typeface="+mn-ea"/>
                <a:cs typeface="+mn-cs"/>
              </a:rPr>
              <a:t>Source tank</a:t>
            </a:r>
          </a:p>
          <a:p>
            <a:pPr marL="228600" indent="-228600">
              <a:buFont typeface="Arial" panose="020B0604020202020204" pitchFamily="34" charset="0"/>
              <a:buAutoNum type="arabicPeriod"/>
            </a:pPr>
            <a:r>
              <a:rPr lang="en-US" sz="600" u="none" kern="1200" dirty="0">
                <a:solidFill>
                  <a:schemeClr val="tx1"/>
                </a:solidFill>
                <a:effectLst/>
                <a:latin typeface="+mn-lt"/>
                <a:ea typeface="+mn-ea"/>
                <a:cs typeface="+mn-cs"/>
              </a:rPr>
              <a:t>8 treatment tanks</a:t>
            </a:r>
          </a:p>
          <a:p>
            <a:pPr marL="228600" indent="-228600">
              <a:buFont typeface="Arial" panose="020B0604020202020204" pitchFamily="34" charset="0"/>
              <a:buAutoNum type="arabicPeriod"/>
            </a:pPr>
            <a:r>
              <a:rPr lang="en-US" sz="600" u="none" kern="1200" dirty="0">
                <a:solidFill>
                  <a:schemeClr val="tx1"/>
                </a:solidFill>
                <a:effectLst/>
                <a:latin typeface="+mn-lt"/>
                <a:ea typeface="+mn-ea"/>
                <a:cs typeface="+mn-cs"/>
              </a:rPr>
              <a:t>Corresponds to 8 net pens</a:t>
            </a:r>
          </a:p>
          <a:p>
            <a:pPr marL="228600" indent="-228600">
              <a:buFont typeface="Arial" panose="020B0604020202020204" pitchFamily="34" charset="0"/>
              <a:buAutoNum type="arabicPeriod"/>
            </a:pPr>
            <a:r>
              <a:rPr lang="en-US" sz="600" u="none" kern="1200" dirty="0">
                <a:solidFill>
                  <a:schemeClr val="tx1"/>
                </a:solidFill>
                <a:effectLst/>
                <a:latin typeface="+mn-lt"/>
                <a:ea typeface="+mn-ea"/>
                <a:cs typeface="+mn-cs"/>
              </a:rPr>
              <a:t>Random tagging design</a:t>
            </a:r>
          </a:p>
        </p:txBody>
      </p:sp>
      <p:sp>
        <p:nvSpPr>
          <p:cNvPr id="4" name="Slide Number Placeholder 3"/>
          <p:cNvSpPr>
            <a:spLocks noGrp="1"/>
          </p:cNvSpPr>
          <p:nvPr>
            <p:ph type="sldNum" sz="quarter" idx="10"/>
          </p:nvPr>
        </p:nvSpPr>
        <p:spPr/>
        <p:txBody>
          <a:bodyPr/>
          <a:lstStyle/>
          <a:p>
            <a:fld id="{3E2FB191-3B34-4456-8700-733B63C7D42A}" type="slidenum">
              <a:rPr lang="en-US" smtClean="0"/>
              <a:t>4</a:t>
            </a:fld>
            <a:endParaRPr lang="en-US"/>
          </a:p>
        </p:txBody>
      </p:sp>
    </p:spTree>
    <p:extLst>
      <p:ext uri="{BB962C8B-B14F-4D97-AF65-F5344CB8AC3E}">
        <p14:creationId xmlns:p14="http://schemas.microsoft.com/office/powerpoint/2010/main" val="179805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Pre-anesthesia (222) bath that each group could pull from. </a:t>
            </a:r>
          </a:p>
          <a:p>
            <a:pPr marL="0" indent="0">
              <a:buFont typeface="Arial" panose="020B0604020202020204" pitchFamily="34" charset="0"/>
              <a:buNone/>
            </a:pPr>
            <a:r>
              <a:rPr lang="en-US" sz="600" u="none" kern="1200" dirty="0">
                <a:solidFill>
                  <a:schemeClr val="tx1"/>
                </a:solidFill>
                <a:effectLst/>
                <a:latin typeface="+mn-lt"/>
                <a:ea typeface="+mn-ea"/>
                <a:cs typeface="+mn-cs"/>
              </a:rPr>
              <a:t>Recovery bath. </a:t>
            </a:r>
          </a:p>
          <a:p>
            <a:pPr marL="0" indent="0">
              <a:buFont typeface="Arial" panose="020B0604020202020204" pitchFamily="34" charset="0"/>
              <a:buNone/>
            </a:pPr>
            <a:r>
              <a:rPr lang="en-US" sz="600" u="none" kern="1200" dirty="0">
                <a:solidFill>
                  <a:schemeClr val="tx1"/>
                </a:solidFill>
                <a:effectLst/>
                <a:latin typeface="+mn-lt"/>
                <a:ea typeface="+mn-ea"/>
                <a:cs typeface="+mn-cs"/>
              </a:rPr>
              <a:t>DO was checked and recovery water refreshed</a:t>
            </a:r>
          </a:p>
          <a:p>
            <a:pPr marL="0" indent="0">
              <a:buFont typeface="Arial" panose="020B0604020202020204" pitchFamily="34" charset="0"/>
              <a:buNone/>
            </a:pPr>
            <a:r>
              <a:rPr lang="en-US" sz="600" u="none" kern="1200" dirty="0">
                <a:solidFill>
                  <a:schemeClr val="tx1"/>
                </a:solidFill>
                <a:effectLst/>
                <a:latin typeface="+mn-lt"/>
                <a:ea typeface="+mn-ea"/>
                <a:cs typeface="+mn-cs"/>
              </a:rPr>
              <a:t>Fish were hand delivered in batches to their respective trough segment. </a:t>
            </a:r>
          </a:p>
        </p:txBody>
      </p:sp>
      <p:sp>
        <p:nvSpPr>
          <p:cNvPr id="4" name="Slide Number Placeholder 3"/>
          <p:cNvSpPr>
            <a:spLocks noGrp="1"/>
          </p:cNvSpPr>
          <p:nvPr>
            <p:ph type="sldNum" sz="quarter" idx="10"/>
          </p:nvPr>
        </p:nvSpPr>
        <p:spPr/>
        <p:txBody>
          <a:bodyPr/>
          <a:lstStyle/>
          <a:p>
            <a:fld id="{3E2FB191-3B34-4456-8700-733B63C7D42A}" type="slidenum">
              <a:rPr lang="en-US" smtClean="0"/>
              <a:t>5</a:t>
            </a:fld>
            <a:endParaRPr lang="en-US"/>
          </a:p>
        </p:txBody>
      </p:sp>
    </p:spTree>
    <p:extLst>
      <p:ext uri="{BB962C8B-B14F-4D97-AF65-F5344CB8AC3E}">
        <p14:creationId xmlns:p14="http://schemas.microsoft.com/office/powerpoint/2010/main" val="79389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Tag retention trial </a:t>
            </a:r>
          </a:p>
          <a:p>
            <a:pPr marL="0" indent="0">
              <a:buFont typeface="Arial" panose="020B0604020202020204" pitchFamily="34" charset="0"/>
              <a:buNone/>
            </a:pPr>
            <a:r>
              <a:rPr lang="en-US" sz="600" u="none" kern="1200" dirty="0">
                <a:solidFill>
                  <a:schemeClr val="tx1"/>
                </a:solidFill>
                <a:effectLst/>
                <a:latin typeface="+mn-lt"/>
                <a:ea typeface="+mn-ea"/>
                <a:cs typeface="+mn-cs"/>
              </a:rPr>
              <a:t>4060 tagged. 0.1% tag shed. </a:t>
            </a:r>
          </a:p>
        </p:txBody>
      </p:sp>
      <p:sp>
        <p:nvSpPr>
          <p:cNvPr id="4" name="Slide Number Placeholder 3"/>
          <p:cNvSpPr>
            <a:spLocks noGrp="1"/>
          </p:cNvSpPr>
          <p:nvPr>
            <p:ph type="sldNum" sz="quarter" idx="10"/>
          </p:nvPr>
        </p:nvSpPr>
        <p:spPr/>
        <p:txBody>
          <a:bodyPr/>
          <a:lstStyle/>
          <a:p>
            <a:fld id="{3E2FB191-3B34-4456-8700-733B63C7D42A}" type="slidenum">
              <a:rPr lang="en-US" smtClean="0"/>
              <a:t>6</a:t>
            </a:fld>
            <a:endParaRPr lang="en-US"/>
          </a:p>
        </p:txBody>
      </p:sp>
    </p:spTree>
    <p:extLst>
      <p:ext uri="{BB962C8B-B14F-4D97-AF65-F5344CB8AC3E}">
        <p14:creationId xmlns:p14="http://schemas.microsoft.com/office/powerpoint/2010/main" val="165390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6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2FB191-3B34-4456-8700-733B63C7D42A}" type="slidenum">
              <a:rPr lang="en-US" smtClean="0"/>
              <a:t>7</a:t>
            </a:fld>
            <a:endParaRPr lang="en-US"/>
          </a:p>
        </p:txBody>
      </p:sp>
    </p:spTree>
    <p:extLst>
      <p:ext uri="{BB962C8B-B14F-4D97-AF65-F5344CB8AC3E}">
        <p14:creationId xmlns:p14="http://schemas.microsoft.com/office/powerpoint/2010/main" val="345959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Biomark IS1001 (high frequency PIT antennas) </a:t>
            </a:r>
          </a:p>
        </p:txBody>
      </p:sp>
      <p:sp>
        <p:nvSpPr>
          <p:cNvPr id="4" name="Slide Number Placeholder 3"/>
          <p:cNvSpPr>
            <a:spLocks noGrp="1"/>
          </p:cNvSpPr>
          <p:nvPr>
            <p:ph type="sldNum" sz="quarter" idx="10"/>
          </p:nvPr>
        </p:nvSpPr>
        <p:spPr/>
        <p:txBody>
          <a:bodyPr/>
          <a:lstStyle/>
          <a:p>
            <a:fld id="{3E2FB191-3B34-4456-8700-733B63C7D42A}" type="slidenum">
              <a:rPr lang="en-US" smtClean="0"/>
              <a:t>8</a:t>
            </a:fld>
            <a:endParaRPr lang="en-US"/>
          </a:p>
        </p:txBody>
      </p:sp>
    </p:spTree>
    <p:extLst>
      <p:ext uri="{BB962C8B-B14F-4D97-AF65-F5344CB8AC3E}">
        <p14:creationId xmlns:p14="http://schemas.microsoft.com/office/powerpoint/2010/main" val="1271996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600" u="none" kern="1200" dirty="0">
                <a:solidFill>
                  <a:schemeClr val="tx1"/>
                </a:solidFill>
                <a:effectLst/>
                <a:latin typeface="+mn-lt"/>
                <a:ea typeface="+mn-ea"/>
                <a:cs typeface="+mn-cs"/>
              </a:rPr>
              <a:t>3909 tags were detected at least once. </a:t>
            </a:r>
          </a:p>
          <a:p>
            <a:pPr marL="0" indent="0">
              <a:buFont typeface="Arial" panose="020B0604020202020204" pitchFamily="34" charset="0"/>
              <a:buNone/>
            </a:pPr>
            <a:endParaRPr lang="en-US" sz="600" u="none" kern="1200" dirty="0">
              <a:solidFill>
                <a:schemeClr val="tx1"/>
              </a:solidFill>
              <a:effectLst/>
              <a:latin typeface="+mn-lt"/>
              <a:ea typeface="+mn-ea"/>
              <a:cs typeface="+mn-cs"/>
            </a:endParaRPr>
          </a:p>
          <a:p>
            <a:pPr marL="0" indent="0">
              <a:buFont typeface="Arial" panose="020B0604020202020204" pitchFamily="34" charset="0"/>
              <a:buNone/>
            </a:pPr>
            <a:r>
              <a:rPr lang="en-US" sz="600" u="none" kern="1200" dirty="0">
                <a:solidFill>
                  <a:schemeClr val="tx1"/>
                </a:solidFill>
                <a:effectLst/>
                <a:latin typeface="+mn-lt"/>
                <a:ea typeface="+mn-ea"/>
                <a:cs typeface="+mn-cs"/>
              </a:rPr>
              <a:t>These rates of tag capture become very important in our overall survival estimates which is the most crucial part of this study. </a:t>
            </a:r>
          </a:p>
        </p:txBody>
      </p:sp>
      <p:sp>
        <p:nvSpPr>
          <p:cNvPr id="4" name="Slide Number Placeholder 3"/>
          <p:cNvSpPr>
            <a:spLocks noGrp="1"/>
          </p:cNvSpPr>
          <p:nvPr>
            <p:ph type="sldNum" sz="quarter" idx="10"/>
          </p:nvPr>
        </p:nvSpPr>
        <p:spPr/>
        <p:txBody>
          <a:bodyPr/>
          <a:lstStyle/>
          <a:p>
            <a:fld id="{3E2FB191-3B34-4456-8700-733B63C7D42A}" type="slidenum">
              <a:rPr lang="en-US" smtClean="0"/>
              <a:t>9</a:t>
            </a:fld>
            <a:endParaRPr lang="en-US"/>
          </a:p>
        </p:txBody>
      </p:sp>
    </p:spTree>
    <p:extLst>
      <p:ext uri="{BB962C8B-B14F-4D97-AF65-F5344CB8AC3E}">
        <p14:creationId xmlns:p14="http://schemas.microsoft.com/office/powerpoint/2010/main" val="73711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6D5B02-6A8A-44DF-881B-AC76D21CBA7C}"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244551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6D5B02-6A8A-44DF-881B-AC76D21CBA7C}"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82591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6D5B02-6A8A-44DF-881B-AC76D21CBA7C}"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296876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6D5B02-6A8A-44DF-881B-AC76D21CBA7C}"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259085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6D5B02-6A8A-44DF-881B-AC76D21CBA7C}"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187561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6D5B02-6A8A-44DF-881B-AC76D21CBA7C}"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272577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6D5B02-6A8A-44DF-881B-AC76D21CBA7C}" type="datetimeFigureOut">
              <a:rPr lang="en-US" smtClean="0"/>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374523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6D5B02-6A8A-44DF-881B-AC76D21CBA7C}" type="datetimeFigureOut">
              <a:rPr lang="en-US" smtClean="0"/>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215480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D5B02-6A8A-44DF-881B-AC76D21CBA7C}" type="datetimeFigureOut">
              <a:rPr lang="en-US" smtClean="0"/>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52788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6D5B02-6A8A-44DF-881B-AC76D21CBA7C}"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43591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6D5B02-6A8A-44DF-881B-AC76D21CBA7C}"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28188-5923-424C-AB3A-E950DAD6767A}" type="slidenum">
              <a:rPr lang="en-US" smtClean="0"/>
              <a:t>‹#›</a:t>
            </a:fld>
            <a:endParaRPr lang="en-US"/>
          </a:p>
        </p:txBody>
      </p:sp>
    </p:spTree>
    <p:extLst>
      <p:ext uri="{BB962C8B-B14F-4D97-AF65-F5344CB8AC3E}">
        <p14:creationId xmlns:p14="http://schemas.microsoft.com/office/powerpoint/2010/main" val="260081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D5B02-6A8A-44DF-881B-AC76D21CBA7C}" type="datetimeFigureOut">
              <a:rPr lang="en-US" smtClean="0"/>
              <a:t>4/21/2026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28188-5923-424C-AB3A-E950DAD6767A}" type="slidenum">
              <a:rPr lang="en-US" smtClean="0"/>
              <a:t>‹#›</a:t>
            </a:fld>
            <a:endParaRPr lang="en-US"/>
          </a:p>
        </p:txBody>
      </p:sp>
    </p:spTree>
    <p:extLst>
      <p:ext uri="{BB962C8B-B14F-4D97-AF65-F5344CB8AC3E}">
        <p14:creationId xmlns:p14="http://schemas.microsoft.com/office/powerpoint/2010/main" val="12709179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14/relationships/chartEx" Target="../charts/chartEx2.xml"/></Relationships>
</file>

<file path=ppt/slides/_rels/slide17.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jpeg"/><Relationship Id="rId5" Type="http://schemas.openxmlformats.org/officeDocument/2006/relationships/image" Target="../media/image1.jpeg"/><Relationship Id="rId4" Type="http://schemas.openxmlformats.org/officeDocument/2006/relationships/notesSlide" Target="../notesSlides/notesSlide8.xml"/><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29553"/>
            <a:ext cx="12192000" cy="3388675"/>
          </a:xfrm>
        </p:spPr>
        <p:txBody>
          <a:bodyPr vert="horz" lIns="91440" tIns="45720" rIns="91440" bIns="45720" rtlCol="0" anchor="b">
            <a:normAutofit fontScale="90000"/>
          </a:bodyPr>
          <a:lstStyle/>
          <a:p>
            <a:pPr algn="ctr"/>
            <a:r>
              <a:rPr lang="en-US" sz="5400" b="1" dirty="0">
                <a:solidFill>
                  <a:srgbClr val="002060"/>
                </a:solidFill>
                <a:latin typeface="Cambria" panose="02040503050406030204" pitchFamily="18" charset="0"/>
                <a:ea typeface="Cambria" panose="02040503050406030204" pitchFamily="18" charset="0"/>
              </a:rPr>
              <a:t>Coho Net Pens –</a:t>
            </a:r>
            <a:br>
              <a:rPr lang="en-US" sz="5400" b="1" dirty="0">
                <a:solidFill>
                  <a:srgbClr val="002060"/>
                </a:solidFill>
                <a:latin typeface="Cambria" panose="02040503050406030204" pitchFamily="18" charset="0"/>
                <a:ea typeface="Cambria" panose="02040503050406030204" pitchFamily="18" charset="0"/>
              </a:rPr>
            </a:br>
            <a:r>
              <a:rPr lang="en-US" sz="5400" b="1" dirty="0">
                <a:solidFill>
                  <a:srgbClr val="002060"/>
                </a:solidFill>
                <a:latin typeface="Cambria" panose="02040503050406030204" pitchFamily="18" charset="0"/>
                <a:ea typeface="Cambria" panose="02040503050406030204" pitchFamily="18" charset="0"/>
              </a:rPr>
              <a:t>a Satellite Rearing Strategy</a:t>
            </a:r>
            <a:br>
              <a:rPr lang="en-US" sz="6000" b="1" dirty="0">
                <a:solidFill>
                  <a:srgbClr val="002060"/>
                </a:solidFill>
                <a:latin typeface="Cambria" panose="02040503050406030204" pitchFamily="18" charset="0"/>
                <a:ea typeface="Cambria" panose="02040503050406030204" pitchFamily="18" charset="0"/>
              </a:rPr>
            </a:br>
            <a:r>
              <a:rPr lang="en-US" sz="3600" b="1" dirty="0">
                <a:solidFill>
                  <a:srgbClr val="002060"/>
                </a:solidFill>
                <a:latin typeface="Cambria" panose="02040503050406030204" pitchFamily="18" charset="0"/>
                <a:ea typeface="Cambria" panose="02040503050406030204" pitchFamily="18" charset="0"/>
              </a:rPr>
              <a:t>Phase II</a:t>
            </a:r>
            <a:br>
              <a:rPr lang="en-US" sz="3600" b="1" dirty="0">
                <a:solidFill>
                  <a:srgbClr val="002060"/>
                </a:solidFill>
                <a:latin typeface="Cambria" panose="02040503050406030204" pitchFamily="18" charset="0"/>
                <a:ea typeface="Cambria" panose="02040503050406030204" pitchFamily="18" charset="0"/>
              </a:rPr>
            </a:br>
            <a:br>
              <a:rPr lang="en-US" sz="6000" b="1" dirty="0">
                <a:solidFill>
                  <a:srgbClr val="002060"/>
                </a:solidFill>
                <a:latin typeface="Cambria" panose="02040503050406030204" pitchFamily="18" charset="0"/>
                <a:ea typeface="Cambria" panose="02040503050406030204" pitchFamily="18" charset="0"/>
              </a:rPr>
            </a:br>
            <a:r>
              <a:rPr lang="en-US" sz="2400" dirty="0">
                <a:solidFill>
                  <a:srgbClr val="002060"/>
                </a:solidFill>
                <a:latin typeface="Cambria" panose="02040503050406030204" pitchFamily="18" charset="0"/>
                <a:ea typeface="Cambria" panose="02040503050406030204" pitchFamily="18" charset="0"/>
              </a:rPr>
              <a:t>Cowlitz River Science Conference | Annual Program Review</a:t>
            </a:r>
            <a:br>
              <a:rPr lang="en-US" sz="2400" dirty="0">
                <a:solidFill>
                  <a:srgbClr val="002060"/>
                </a:solidFill>
                <a:latin typeface="Cambria" panose="02040503050406030204" pitchFamily="18" charset="0"/>
                <a:ea typeface="Cambria" panose="02040503050406030204" pitchFamily="18" charset="0"/>
              </a:rPr>
            </a:br>
            <a:r>
              <a:rPr lang="en-US" sz="2400" dirty="0">
                <a:solidFill>
                  <a:srgbClr val="002060"/>
                </a:solidFill>
                <a:latin typeface="Cambria" panose="02040503050406030204" pitchFamily="18" charset="0"/>
                <a:ea typeface="Cambria" panose="02040503050406030204" pitchFamily="18" charset="0"/>
              </a:rPr>
              <a:t>April 22, 2026</a:t>
            </a:r>
            <a:endParaRPr lang="en-US" sz="6000"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3F1E5DB-D852-8BD5-5604-1B6ED73C3F8F}"/>
              </a:ext>
            </a:extLst>
          </p:cNvPr>
          <p:cNvGrpSpPr/>
          <p:nvPr/>
        </p:nvGrpSpPr>
        <p:grpSpPr>
          <a:xfrm>
            <a:off x="0" y="6081623"/>
            <a:ext cx="12192000" cy="776377"/>
            <a:chOff x="0" y="6081623"/>
            <a:chExt cx="12192000" cy="776377"/>
          </a:xfrm>
        </p:grpSpPr>
        <p:sp>
          <p:nvSpPr>
            <p:cNvPr id="7" name="Rectangle 6">
              <a:extLst>
                <a:ext uri="{FF2B5EF4-FFF2-40B4-BE49-F238E27FC236}">
                  <a16:creationId xmlns:a16="http://schemas.microsoft.com/office/drawing/2014/main" id="{D174FB82-CB13-AC09-21B5-5A69CA5FA416}"/>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E8DE7DF-4D8D-C612-6E6F-F489B2DF2911}"/>
                </a:ext>
              </a:extLst>
            </p:cNvPr>
            <p:cNvGrpSpPr/>
            <p:nvPr/>
          </p:nvGrpSpPr>
          <p:grpSpPr>
            <a:xfrm>
              <a:off x="388188" y="6081623"/>
              <a:ext cx="11415623" cy="776377"/>
              <a:chOff x="0" y="6263926"/>
              <a:chExt cx="12192000" cy="594074"/>
            </a:xfrm>
          </p:grpSpPr>
          <p:sp>
            <p:nvSpPr>
              <p:cNvPr id="9" name="Rectangle 8">
                <a:extLst>
                  <a:ext uri="{FF2B5EF4-FFF2-40B4-BE49-F238E27FC236}">
                    <a16:creationId xmlns:a16="http://schemas.microsoft.com/office/drawing/2014/main" id="{21F8EB80-0F6D-4C3E-FE22-40F8A641783F}"/>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38EB3CD-E421-C9BC-79F1-12FDAC666D7B}"/>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Tree>
    <p:extLst>
      <p:ext uri="{BB962C8B-B14F-4D97-AF65-F5344CB8AC3E}">
        <p14:creationId xmlns:p14="http://schemas.microsoft.com/office/powerpoint/2010/main" val="86602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Initial net pen loadings</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graphicFrame>
        <p:nvGraphicFramePr>
          <p:cNvPr id="6" name="Table 5">
            <a:extLst>
              <a:ext uri="{FF2B5EF4-FFF2-40B4-BE49-F238E27FC236}">
                <a16:creationId xmlns:a16="http://schemas.microsoft.com/office/drawing/2014/main" id="{7F4B0B16-6963-BFDE-5B59-5D22A043198E}"/>
              </a:ext>
            </a:extLst>
          </p:cNvPr>
          <p:cNvGraphicFramePr>
            <a:graphicFrameLocks noGrp="1"/>
          </p:cNvGraphicFramePr>
          <p:nvPr>
            <p:extLst>
              <p:ext uri="{D42A27DB-BD31-4B8C-83A1-F6EECF244321}">
                <p14:modId xmlns:p14="http://schemas.microsoft.com/office/powerpoint/2010/main" val="3899743311"/>
              </p:ext>
            </p:extLst>
          </p:nvPr>
        </p:nvGraphicFramePr>
        <p:xfrm>
          <a:off x="6927940" y="1250663"/>
          <a:ext cx="4623980" cy="4553875"/>
        </p:xfrm>
        <a:graphic>
          <a:graphicData uri="http://schemas.openxmlformats.org/drawingml/2006/table">
            <a:tbl>
              <a:tblPr firstRow="1" bandRow="1">
                <a:tableStyleId>{5C22544A-7EE6-4342-B048-85BDC9FD1C3A}</a:tableStyleId>
              </a:tblPr>
              <a:tblGrid>
                <a:gridCol w="1014796">
                  <a:extLst>
                    <a:ext uri="{9D8B030D-6E8A-4147-A177-3AD203B41FA5}">
                      <a16:colId xmlns:a16="http://schemas.microsoft.com/office/drawing/2014/main" val="4265937011"/>
                    </a:ext>
                  </a:extLst>
                </a:gridCol>
                <a:gridCol w="1804592">
                  <a:extLst>
                    <a:ext uri="{9D8B030D-6E8A-4147-A177-3AD203B41FA5}">
                      <a16:colId xmlns:a16="http://schemas.microsoft.com/office/drawing/2014/main" val="352017066"/>
                    </a:ext>
                  </a:extLst>
                </a:gridCol>
                <a:gridCol w="1804592">
                  <a:extLst>
                    <a:ext uri="{9D8B030D-6E8A-4147-A177-3AD203B41FA5}">
                      <a16:colId xmlns:a16="http://schemas.microsoft.com/office/drawing/2014/main" val="2980544002"/>
                    </a:ext>
                  </a:extLst>
                </a:gridCol>
              </a:tblGrid>
              <a:tr h="732808">
                <a:tc>
                  <a:txBody>
                    <a:bodyPr/>
                    <a:lstStyle/>
                    <a:p>
                      <a:pPr algn="ctr"/>
                      <a:r>
                        <a:rPr lang="en-US" sz="2000" dirty="0">
                          <a:latin typeface="Cambria" panose="02040503050406030204" pitchFamily="18" charset="0"/>
                          <a:ea typeface="Cambria" panose="02040503050406030204" pitchFamily="18" charset="0"/>
                        </a:rPr>
                        <a:t>Net Pen</a:t>
                      </a:r>
                    </a:p>
                  </a:txBody>
                  <a:tcPr/>
                </a:tc>
                <a:tc>
                  <a:txBody>
                    <a:bodyPr/>
                    <a:lstStyle/>
                    <a:p>
                      <a:pPr algn="ctr"/>
                      <a:r>
                        <a:rPr lang="en-US" sz="2000" dirty="0">
                          <a:latin typeface="Cambria" panose="02040503050406030204" pitchFamily="18" charset="0"/>
                          <a:ea typeface="Cambria" panose="02040503050406030204" pitchFamily="18" charset="0"/>
                        </a:rPr>
                        <a:t>Loading</a:t>
                      </a:r>
                    </a:p>
                  </a:txBody>
                  <a:tcPr/>
                </a:tc>
                <a:tc>
                  <a:txBody>
                    <a:bodyPr/>
                    <a:lstStyle/>
                    <a:p>
                      <a:pPr algn="ctr"/>
                      <a:r>
                        <a:rPr lang="en-US" sz="2000" dirty="0">
                          <a:latin typeface="Cambria" panose="02040503050406030204" pitchFamily="18" charset="0"/>
                          <a:ea typeface="Cambria" panose="02040503050406030204" pitchFamily="18" charset="0"/>
                        </a:rPr>
                        <a:t>Tagged fish</a:t>
                      </a:r>
                    </a:p>
                  </a:txBody>
                  <a:tcPr/>
                </a:tc>
                <a:extLst>
                  <a:ext uri="{0D108BD9-81ED-4DB2-BD59-A6C34878D82A}">
                    <a16:rowId xmlns:a16="http://schemas.microsoft.com/office/drawing/2014/main" val="1710664851"/>
                  </a:ext>
                </a:extLst>
              </a:tr>
              <a:tr h="424563">
                <a:tc>
                  <a:txBody>
                    <a:bodyPr/>
                    <a:lstStyle/>
                    <a:p>
                      <a:pPr algn="ctr"/>
                      <a:r>
                        <a:rPr lang="en-US" sz="2000" dirty="0">
                          <a:latin typeface="Cambria" panose="02040503050406030204" pitchFamily="18" charset="0"/>
                          <a:ea typeface="Cambria" panose="02040503050406030204" pitchFamily="18" charset="0"/>
                        </a:rPr>
                        <a:t>1</a:t>
                      </a:r>
                    </a:p>
                  </a:txBody>
                  <a:tcPr/>
                </a:tc>
                <a:tc>
                  <a:txBody>
                    <a:bodyPr/>
                    <a:lstStyle/>
                    <a:p>
                      <a:pPr algn="ctr"/>
                      <a:r>
                        <a:rPr lang="en-US" sz="2000" dirty="0">
                          <a:latin typeface="Cambria" panose="02040503050406030204" pitchFamily="18" charset="0"/>
                          <a:ea typeface="Cambria" panose="02040503050406030204" pitchFamily="18" charset="0"/>
                        </a:rPr>
                        <a:t>32,026</a:t>
                      </a:r>
                    </a:p>
                  </a:txBody>
                  <a:tcPr/>
                </a:tc>
                <a:tc>
                  <a:txBody>
                    <a:bodyPr/>
                    <a:lstStyle/>
                    <a:p>
                      <a:pPr algn="ctr"/>
                      <a:r>
                        <a:rPr lang="en-US" sz="2000" dirty="0">
                          <a:latin typeface="Cambria" panose="02040503050406030204" pitchFamily="18" charset="0"/>
                          <a:ea typeface="Cambria" panose="02040503050406030204" pitchFamily="18" charset="0"/>
                        </a:rPr>
                        <a:t>499</a:t>
                      </a:r>
                    </a:p>
                  </a:txBody>
                  <a:tcPr/>
                </a:tc>
                <a:extLst>
                  <a:ext uri="{0D108BD9-81ED-4DB2-BD59-A6C34878D82A}">
                    <a16:rowId xmlns:a16="http://schemas.microsoft.com/office/drawing/2014/main" val="218056145"/>
                  </a:ext>
                </a:extLst>
              </a:tr>
              <a:tr h="424563">
                <a:tc>
                  <a:txBody>
                    <a:bodyPr/>
                    <a:lstStyle/>
                    <a:p>
                      <a:pPr algn="ctr"/>
                      <a:r>
                        <a:rPr lang="en-US" sz="2000" dirty="0">
                          <a:latin typeface="Cambria" panose="02040503050406030204" pitchFamily="18" charset="0"/>
                          <a:ea typeface="Cambria" panose="02040503050406030204" pitchFamily="18" charset="0"/>
                        </a:rPr>
                        <a:t>2</a:t>
                      </a:r>
                    </a:p>
                  </a:txBody>
                  <a:tcPr/>
                </a:tc>
                <a:tc>
                  <a:txBody>
                    <a:bodyPr/>
                    <a:lstStyle/>
                    <a:p>
                      <a:pPr algn="ctr"/>
                      <a:r>
                        <a:rPr lang="en-US" sz="2000" dirty="0">
                          <a:latin typeface="Cambria" panose="02040503050406030204" pitchFamily="18" charset="0"/>
                          <a:ea typeface="Cambria" panose="02040503050406030204" pitchFamily="18" charset="0"/>
                        </a:rPr>
                        <a:t>32,008</a:t>
                      </a:r>
                    </a:p>
                  </a:txBody>
                  <a:tcPr/>
                </a:tc>
                <a:tc>
                  <a:txBody>
                    <a:bodyPr/>
                    <a:lstStyle/>
                    <a:p>
                      <a:pPr algn="ctr"/>
                      <a:r>
                        <a:rPr lang="en-US" sz="2000" dirty="0">
                          <a:latin typeface="Cambria" panose="02040503050406030204" pitchFamily="18" charset="0"/>
                          <a:ea typeface="Cambria" panose="02040503050406030204" pitchFamily="18" charset="0"/>
                        </a:rPr>
                        <a:t>500</a:t>
                      </a:r>
                    </a:p>
                  </a:txBody>
                  <a:tcPr/>
                </a:tc>
                <a:extLst>
                  <a:ext uri="{0D108BD9-81ED-4DB2-BD59-A6C34878D82A}">
                    <a16:rowId xmlns:a16="http://schemas.microsoft.com/office/drawing/2014/main" val="2523894808"/>
                  </a:ext>
                </a:extLst>
              </a:tr>
              <a:tr h="424563">
                <a:tc>
                  <a:txBody>
                    <a:bodyPr/>
                    <a:lstStyle/>
                    <a:p>
                      <a:pPr algn="ctr"/>
                      <a:r>
                        <a:rPr lang="en-US" sz="2000" dirty="0">
                          <a:latin typeface="Cambria" panose="02040503050406030204" pitchFamily="18" charset="0"/>
                          <a:ea typeface="Cambria" panose="02040503050406030204" pitchFamily="18" charset="0"/>
                        </a:rPr>
                        <a:t>3</a:t>
                      </a:r>
                    </a:p>
                  </a:txBody>
                  <a:tcPr/>
                </a:tc>
                <a:tc>
                  <a:txBody>
                    <a:bodyPr/>
                    <a:lstStyle/>
                    <a:p>
                      <a:pPr algn="ctr"/>
                      <a:r>
                        <a:rPr lang="en-US" sz="2000" dirty="0">
                          <a:latin typeface="Cambria" panose="02040503050406030204" pitchFamily="18" charset="0"/>
                          <a:ea typeface="Cambria" panose="02040503050406030204" pitchFamily="18" charset="0"/>
                        </a:rPr>
                        <a:t>33,377</a:t>
                      </a:r>
                    </a:p>
                  </a:txBody>
                  <a:tcPr/>
                </a:tc>
                <a:tc>
                  <a:txBody>
                    <a:bodyPr/>
                    <a:lstStyle/>
                    <a:p>
                      <a:pPr algn="ctr"/>
                      <a:r>
                        <a:rPr lang="en-US" sz="2000" dirty="0">
                          <a:latin typeface="Cambria" panose="02040503050406030204" pitchFamily="18" charset="0"/>
                          <a:ea typeface="Cambria" panose="02040503050406030204" pitchFamily="18" charset="0"/>
                        </a:rPr>
                        <a:t>498</a:t>
                      </a:r>
                    </a:p>
                  </a:txBody>
                  <a:tcPr/>
                </a:tc>
                <a:extLst>
                  <a:ext uri="{0D108BD9-81ED-4DB2-BD59-A6C34878D82A}">
                    <a16:rowId xmlns:a16="http://schemas.microsoft.com/office/drawing/2014/main" val="3120262101"/>
                  </a:ext>
                </a:extLst>
              </a:tr>
              <a:tr h="424563">
                <a:tc>
                  <a:txBody>
                    <a:bodyPr/>
                    <a:lstStyle/>
                    <a:p>
                      <a:pPr algn="ctr"/>
                      <a:r>
                        <a:rPr lang="en-US" sz="2000" dirty="0">
                          <a:latin typeface="Cambria" panose="02040503050406030204" pitchFamily="18" charset="0"/>
                          <a:ea typeface="Cambria" panose="02040503050406030204" pitchFamily="18" charset="0"/>
                        </a:rPr>
                        <a:t>4</a:t>
                      </a:r>
                    </a:p>
                  </a:txBody>
                  <a:tcPr/>
                </a:tc>
                <a:tc>
                  <a:txBody>
                    <a:bodyPr/>
                    <a:lstStyle/>
                    <a:p>
                      <a:pPr algn="ctr"/>
                      <a:r>
                        <a:rPr lang="en-US" sz="2000" dirty="0">
                          <a:latin typeface="Cambria" panose="02040503050406030204" pitchFamily="18" charset="0"/>
                          <a:ea typeface="Cambria" panose="02040503050406030204" pitchFamily="18" charset="0"/>
                        </a:rPr>
                        <a:t>33,307</a:t>
                      </a:r>
                    </a:p>
                  </a:txBody>
                  <a:tcPr/>
                </a:tc>
                <a:tc>
                  <a:txBody>
                    <a:bodyPr/>
                    <a:lstStyle/>
                    <a:p>
                      <a:pPr algn="ctr"/>
                      <a:r>
                        <a:rPr lang="en-US" sz="2000" dirty="0">
                          <a:latin typeface="Cambria" panose="02040503050406030204" pitchFamily="18" charset="0"/>
                          <a:ea typeface="Cambria" panose="02040503050406030204" pitchFamily="18" charset="0"/>
                        </a:rPr>
                        <a:t>499</a:t>
                      </a:r>
                    </a:p>
                  </a:txBody>
                  <a:tcPr/>
                </a:tc>
                <a:extLst>
                  <a:ext uri="{0D108BD9-81ED-4DB2-BD59-A6C34878D82A}">
                    <a16:rowId xmlns:a16="http://schemas.microsoft.com/office/drawing/2014/main" val="3746627208"/>
                  </a:ext>
                </a:extLst>
              </a:tr>
              <a:tr h="424563">
                <a:tc>
                  <a:txBody>
                    <a:bodyPr/>
                    <a:lstStyle/>
                    <a:p>
                      <a:pPr algn="ctr"/>
                      <a:r>
                        <a:rPr lang="en-US" sz="2000" dirty="0">
                          <a:latin typeface="Cambria" panose="02040503050406030204" pitchFamily="18" charset="0"/>
                          <a:ea typeface="Cambria" panose="02040503050406030204" pitchFamily="18" charset="0"/>
                        </a:rPr>
                        <a:t>5</a:t>
                      </a:r>
                    </a:p>
                  </a:txBody>
                  <a:tcPr/>
                </a:tc>
                <a:tc>
                  <a:txBody>
                    <a:bodyPr/>
                    <a:lstStyle/>
                    <a:p>
                      <a:pPr algn="ctr"/>
                      <a:r>
                        <a:rPr lang="en-US" sz="2000" dirty="0">
                          <a:latin typeface="Cambria" panose="02040503050406030204" pitchFamily="18" charset="0"/>
                          <a:ea typeface="Cambria" panose="02040503050406030204" pitchFamily="18" charset="0"/>
                        </a:rPr>
                        <a:t>32,671</a:t>
                      </a:r>
                    </a:p>
                  </a:txBody>
                  <a:tcPr/>
                </a:tc>
                <a:tc>
                  <a:txBody>
                    <a:bodyPr/>
                    <a:lstStyle/>
                    <a:p>
                      <a:pPr algn="ctr"/>
                      <a:r>
                        <a:rPr lang="en-US" sz="2000" dirty="0">
                          <a:latin typeface="Cambria" panose="02040503050406030204" pitchFamily="18" charset="0"/>
                          <a:ea typeface="Cambria" panose="02040503050406030204" pitchFamily="18" charset="0"/>
                        </a:rPr>
                        <a:t>497</a:t>
                      </a:r>
                    </a:p>
                  </a:txBody>
                  <a:tcPr/>
                </a:tc>
                <a:extLst>
                  <a:ext uri="{0D108BD9-81ED-4DB2-BD59-A6C34878D82A}">
                    <a16:rowId xmlns:a16="http://schemas.microsoft.com/office/drawing/2014/main" val="182404649"/>
                  </a:ext>
                </a:extLst>
              </a:tr>
              <a:tr h="424563">
                <a:tc>
                  <a:txBody>
                    <a:bodyPr/>
                    <a:lstStyle/>
                    <a:p>
                      <a:pPr algn="ctr"/>
                      <a:r>
                        <a:rPr lang="en-US" sz="2000" dirty="0">
                          <a:latin typeface="Cambria" panose="02040503050406030204" pitchFamily="18" charset="0"/>
                          <a:ea typeface="Cambria" panose="02040503050406030204" pitchFamily="18" charset="0"/>
                        </a:rPr>
                        <a:t>6</a:t>
                      </a:r>
                    </a:p>
                  </a:txBody>
                  <a:tcPr/>
                </a:tc>
                <a:tc>
                  <a:txBody>
                    <a:bodyPr/>
                    <a:lstStyle/>
                    <a:p>
                      <a:pPr algn="ctr"/>
                      <a:r>
                        <a:rPr lang="en-US" sz="2000" dirty="0">
                          <a:latin typeface="Cambria" panose="02040503050406030204" pitchFamily="18" charset="0"/>
                          <a:ea typeface="Cambria" panose="02040503050406030204" pitchFamily="18" charset="0"/>
                        </a:rPr>
                        <a:t>32,818</a:t>
                      </a:r>
                    </a:p>
                  </a:txBody>
                  <a:tcPr/>
                </a:tc>
                <a:tc>
                  <a:txBody>
                    <a:bodyPr/>
                    <a:lstStyle/>
                    <a:p>
                      <a:pPr algn="ctr"/>
                      <a:r>
                        <a:rPr lang="en-US" sz="2000" dirty="0">
                          <a:latin typeface="Cambria" panose="02040503050406030204" pitchFamily="18" charset="0"/>
                          <a:ea typeface="Cambria" panose="02040503050406030204" pitchFamily="18" charset="0"/>
                        </a:rPr>
                        <a:t>490</a:t>
                      </a:r>
                    </a:p>
                  </a:txBody>
                  <a:tcPr/>
                </a:tc>
                <a:extLst>
                  <a:ext uri="{0D108BD9-81ED-4DB2-BD59-A6C34878D82A}">
                    <a16:rowId xmlns:a16="http://schemas.microsoft.com/office/drawing/2014/main" val="4179288996"/>
                  </a:ext>
                </a:extLst>
              </a:tr>
              <a:tr h="424563">
                <a:tc>
                  <a:txBody>
                    <a:bodyPr/>
                    <a:lstStyle/>
                    <a:p>
                      <a:pPr algn="ctr"/>
                      <a:r>
                        <a:rPr lang="en-US" sz="2000" dirty="0">
                          <a:latin typeface="Cambria" panose="02040503050406030204" pitchFamily="18" charset="0"/>
                          <a:ea typeface="Cambria" panose="02040503050406030204" pitchFamily="18" charset="0"/>
                        </a:rPr>
                        <a:t>7</a:t>
                      </a:r>
                    </a:p>
                  </a:txBody>
                  <a:tcPr/>
                </a:tc>
                <a:tc>
                  <a:txBody>
                    <a:bodyPr/>
                    <a:lstStyle/>
                    <a:p>
                      <a:pPr algn="ctr"/>
                      <a:r>
                        <a:rPr lang="en-US" sz="2000" dirty="0">
                          <a:latin typeface="Cambria" panose="02040503050406030204" pitchFamily="18" charset="0"/>
                          <a:ea typeface="Cambria" panose="02040503050406030204" pitchFamily="18" charset="0"/>
                        </a:rPr>
                        <a:t>34,154</a:t>
                      </a:r>
                    </a:p>
                  </a:txBody>
                  <a:tcPr/>
                </a:tc>
                <a:tc>
                  <a:txBody>
                    <a:bodyPr/>
                    <a:lstStyle/>
                    <a:p>
                      <a:pPr algn="ctr"/>
                      <a:r>
                        <a:rPr lang="en-US" sz="2000" dirty="0">
                          <a:latin typeface="Cambria" panose="02040503050406030204" pitchFamily="18" charset="0"/>
                          <a:ea typeface="Cambria" panose="02040503050406030204" pitchFamily="18" charset="0"/>
                        </a:rPr>
                        <a:t>507</a:t>
                      </a:r>
                    </a:p>
                  </a:txBody>
                  <a:tcPr/>
                </a:tc>
                <a:extLst>
                  <a:ext uri="{0D108BD9-81ED-4DB2-BD59-A6C34878D82A}">
                    <a16:rowId xmlns:a16="http://schemas.microsoft.com/office/drawing/2014/main" val="144647103"/>
                  </a:ext>
                </a:extLst>
              </a:tr>
              <a:tr h="424563">
                <a:tc>
                  <a:txBody>
                    <a:bodyPr/>
                    <a:lstStyle/>
                    <a:p>
                      <a:pPr algn="ctr"/>
                      <a:r>
                        <a:rPr lang="en-US" sz="2000" dirty="0">
                          <a:latin typeface="Cambria" panose="02040503050406030204" pitchFamily="18" charset="0"/>
                          <a:ea typeface="Cambria" panose="02040503050406030204" pitchFamily="18" charset="0"/>
                        </a:rPr>
                        <a:t>8</a:t>
                      </a:r>
                    </a:p>
                  </a:txBody>
                  <a:tcPr/>
                </a:tc>
                <a:tc>
                  <a:txBody>
                    <a:bodyPr/>
                    <a:lstStyle/>
                    <a:p>
                      <a:pPr algn="ctr"/>
                      <a:r>
                        <a:rPr lang="en-US" sz="2000" dirty="0">
                          <a:latin typeface="Cambria" panose="02040503050406030204" pitchFamily="18" charset="0"/>
                          <a:ea typeface="Cambria" panose="02040503050406030204" pitchFamily="18" charset="0"/>
                        </a:rPr>
                        <a:t>19,728</a:t>
                      </a:r>
                    </a:p>
                  </a:txBody>
                  <a:tcPr/>
                </a:tc>
                <a:tc>
                  <a:txBody>
                    <a:bodyPr/>
                    <a:lstStyle/>
                    <a:p>
                      <a:pPr algn="ctr"/>
                      <a:r>
                        <a:rPr lang="en-US" sz="2000" dirty="0">
                          <a:latin typeface="Cambria" panose="02040503050406030204" pitchFamily="18" charset="0"/>
                          <a:ea typeface="Cambria" panose="02040503050406030204" pitchFamily="18" charset="0"/>
                        </a:rPr>
                        <a:t>501</a:t>
                      </a:r>
                    </a:p>
                  </a:txBody>
                  <a:tcPr/>
                </a:tc>
                <a:extLst>
                  <a:ext uri="{0D108BD9-81ED-4DB2-BD59-A6C34878D82A}">
                    <a16:rowId xmlns:a16="http://schemas.microsoft.com/office/drawing/2014/main" val="3807756089"/>
                  </a:ext>
                </a:extLst>
              </a:tr>
              <a:tr h="424563">
                <a:tc>
                  <a:txBody>
                    <a:bodyPr/>
                    <a:lstStyle/>
                    <a:p>
                      <a:pPr algn="ctr"/>
                      <a:r>
                        <a:rPr lang="en-US" sz="2000" dirty="0">
                          <a:latin typeface="Cambria" panose="02040503050406030204" pitchFamily="18" charset="0"/>
                          <a:ea typeface="Cambria" panose="02040503050406030204" pitchFamily="18" charset="0"/>
                        </a:rPr>
                        <a:t>Total</a:t>
                      </a:r>
                    </a:p>
                  </a:txBody>
                  <a:tcPr/>
                </a:tc>
                <a:tc>
                  <a:txBody>
                    <a:bodyPr/>
                    <a:lstStyle/>
                    <a:p>
                      <a:pPr algn="ctr"/>
                      <a:r>
                        <a:rPr lang="en-US" sz="2000" dirty="0">
                          <a:latin typeface="Cambria" panose="02040503050406030204" pitchFamily="18" charset="0"/>
                          <a:ea typeface="Cambria" panose="02040503050406030204" pitchFamily="18" charset="0"/>
                        </a:rPr>
                        <a:t>250,089</a:t>
                      </a:r>
                    </a:p>
                  </a:txBody>
                  <a:tcPr/>
                </a:tc>
                <a:tc>
                  <a:txBody>
                    <a:bodyPr/>
                    <a:lstStyle/>
                    <a:p>
                      <a:pPr algn="ctr"/>
                      <a:r>
                        <a:rPr lang="en-US" sz="2000" dirty="0">
                          <a:latin typeface="Cambria" panose="02040503050406030204" pitchFamily="18" charset="0"/>
                          <a:ea typeface="Cambria" panose="02040503050406030204" pitchFamily="18" charset="0"/>
                        </a:rPr>
                        <a:t>3,991</a:t>
                      </a:r>
                    </a:p>
                  </a:txBody>
                  <a:tcPr/>
                </a:tc>
                <a:extLst>
                  <a:ext uri="{0D108BD9-81ED-4DB2-BD59-A6C34878D82A}">
                    <a16:rowId xmlns:a16="http://schemas.microsoft.com/office/drawing/2014/main" val="121139463"/>
                  </a:ext>
                </a:extLst>
              </a:tr>
            </a:tbl>
          </a:graphicData>
        </a:graphic>
      </p:graphicFrame>
      <p:pic>
        <p:nvPicPr>
          <p:cNvPr id="5" name="Picture 4" descr="A picture containing outdoor&#10;&#10;AI-generated content may be incorrect.">
            <a:extLst>
              <a:ext uri="{FF2B5EF4-FFF2-40B4-BE49-F238E27FC236}">
                <a16:creationId xmlns:a16="http://schemas.microsoft.com/office/drawing/2014/main" id="{AC3FFE6A-4BA5-C9DB-9B70-6AA7FC8B71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02" y="1250662"/>
            <a:ext cx="6005476" cy="4504107"/>
          </a:xfrm>
          <a:prstGeom prst="rect">
            <a:avLst/>
          </a:prstGeom>
        </p:spPr>
      </p:pic>
    </p:spTree>
    <p:extLst>
      <p:ext uri="{BB962C8B-B14F-4D97-AF65-F5344CB8AC3E}">
        <p14:creationId xmlns:p14="http://schemas.microsoft.com/office/powerpoint/2010/main" val="2922545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Routine net checks</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TextBox 2">
            <a:extLst>
              <a:ext uri="{FF2B5EF4-FFF2-40B4-BE49-F238E27FC236}">
                <a16:creationId xmlns:a16="http://schemas.microsoft.com/office/drawing/2014/main" id="{9669AA28-B2F1-229B-3E85-BE15A53CC14D}"/>
              </a:ext>
            </a:extLst>
          </p:cNvPr>
          <p:cNvSpPr txBox="1"/>
          <p:nvPr/>
        </p:nvSpPr>
        <p:spPr>
          <a:xfrm>
            <a:off x="640080" y="1343025"/>
            <a:ext cx="5221458" cy="421653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Feeding/mortality check = multiple per week</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Qualitative – predator evidence, net condition, fish injury, etc.</a:t>
            </a:r>
          </a:p>
          <a:p>
            <a:pPr marL="285750" indent="-285750">
              <a:buFont typeface="Arial" panose="020B0604020202020204" pitchFamily="34" charset="0"/>
              <a:buChar char="•"/>
            </a:pPr>
            <a:endParaRPr lang="en-US"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Weight check = once per week</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CV check = once per month (~200/pen)</a:t>
            </a:r>
            <a:br>
              <a:rPr lang="en-US" sz="2800" dirty="0">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p:txBody>
      </p:sp>
      <p:pic>
        <p:nvPicPr>
          <p:cNvPr id="6" name="Picture 5" descr="A picture containing sky, outdoor, water, day&#10;&#10;AI-generated content may be incorrect.">
            <a:extLst>
              <a:ext uri="{FF2B5EF4-FFF2-40B4-BE49-F238E27FC236}">
                <a16:creationId xmlns:a16="http://schemas.microsoft.com/office/drawing/2014/main" id="{178F9DAD-75CA-005C-B8F8-A3C3A9254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402" y="1157390"/>
            <a:ext cx="6073051" cy="4554788"/>
          </a:xfrm>
          <a:prstGeom prst="rect">
            <a:avLst/>
          </a:prstGeom>
        </p:spPr>
      </p:pic>
    </p:spTree>
    <p:extLst>
      <p:ext uri="{BB962C8B-B14F-4D97-AF65-F5344CB8AC3E}">
        <p14:creationId xmlns:p14="http://schemas.microsoft.com/office/powerpoint/2010/main" val="41403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Study evaluation</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TextBox 2">
            <a:extLst>
              <a:ext uri="{FF2B5EF4-FFF2-40B4-BE49-F238E27FC236}">
                <a16:creationId xmlns:a16="http://schemas.microsoft.com/office/drawing/2014/main" id="{9669AA28-B2F1-229B-3E85-BE15A53CC14D}"/>
              </a:ext>
            </a:extLst>
          </p:cNvPr>
          <p:cNvSpPr txBox="1"/>
          <p:nvPr/>
        </p:nvSpPr>
        <p:spPr>
          <a:xfrm>
            <a:off x="764932" y="1343023"/>
            <a:ext cx="10716826" cy="4154984"/>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Treatment comparison (net pen vs hatchery)</a:t>
            </a:r>
          </a:p>
          <a:p>
            <a:pPr marL="742950" lvl="1" indent="-285750">
              <a:buFont typeface="Arial" panose="020B0604020202020204" pitchFamily="34" charset="0"/>
              <a:buChar char="•"/>
            </a:pPr>
            <a:r>
              <a:rPr lang="en-US" sz="2800" dirty="0">
                <a:latin typeface="Cambria" panose="02040503050406030204" pitchFamily="18" charset="0"/>
                <a:ea typeface="Cambria" panose="02040503050406030204" pitchFamily="18" charset="0"/>
              </a:rPr>
              <a:t>Survival </a:t>
            </a:r>
          </a:p>
          <a:p>
            <a:pPr marL="742950" lvl="1" indent="-285750">
              <a:buFont typeface="Arial" panose="020B0604020202020204" pitchFamily="34" charset="0"/>
              <a:buChar char="•"/>
            </a:pPr>
            <a:r>
              <a:rPr lang="en-US" sz="2800" dirty="0">
                <a:latin typeface="Cambria" panose="02040503050406030204" pitchFamily="18" charset="0"/>
                <a:ea typeface="Cambria" panose="02040503050406030204" pitchFamily="18" charset="0"/>
              </a:rPr>
              <a:t>Growth </a:t>
            </a:r>
          </a:p>
          <a:p>
            <a:pPr marL="742950" lvl="1" indent="-285750">
              <a:buFont typeface="Arial" panose="020B0604020202020204" pitchFamily="34" charset="0"/>
              <a:buChar char="•"/>
            </a:pPr>
            <a:r>
              <a:rPr lang="en-US" sz="2800" dirty="0">
                <a:latin typeface="Cambria" panose="02040503050406030204" pitchFamily="18" charset="0"/>
                <a:ea typeface="Cambria" panose="02040503050406030204" pitchFamily="18" charset="0"/>
              </a:rPr>
              <a:t>Size variance</a:t>
            </a:r>
          </a:p>
          <a:p>
            <a:pPr marL="742950" lvl="1" indent="-285750">
              <a:buFont typeface="Arial" panose="020B0604020202020204" pitchFamily="34" charset="0"/>
              <a:buChar char="•"/>
            </a:pPr>
            <a:r>
              <a:rPr lang="en-US" sz="2800" dirty="0">
                <a:latin typeface="Cambria" panose="02040503050406030204" pitchFamily="18" charset="0"/>
                <a:ea typeface="Cambria" panose="02040503050406030204" pitchFamily="18" charset="0"/>
              </a:rPr>
              <a:t>Condition factor</a:t>
            </a:r>
          </a:p>
          <a:p>
            <a:pPr marL="742950" lvl="1" indent="-285750">
              <a:buFont typeface="Arial" panose="020B0604020202020204" pitchFamily="34" charset="0"/>
              <a:buChar char="•"/>
            </a:pPr>
            <a:r>
              <a:rPr lang="en-US" sz="2800" dirty="0">
                <a:latin typeface="Cambria" panose="02040503050406030204" pitchFamily="18" charset="0"/>
                <a:ea typeface="Cambria" panose="02040503050406030204" pitchFamily="18" charset="0"/>
              </a:rPr>
              <a:t>Pathology</a:t>
            </a:r>
          </a:p>
          <a:p>
            <a:pPr marL="742950" lvl="1" indent="-285750">
              <a:buFont typeface="Arial" panose="020B0604020202020204" pitchFamily="34" charset="0"/>
              <a:buChar char="•"/>
            </a:pPr>
            <a:r>
              <a:rPr lang="en-US" sz="2800" dirty="0">
                <a:latin typeface="Cambria" panose="02040503050406030204" pitchFamily="18" charset="0"/>
                <a:ea typeface="Cambria" panose="02040503050406030204" pitchFamily="18" charset="0"/>
              </a:rPr>
              <a:t>Adult return*</a:t>
            </a: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047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What is success? </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TextBox 2">
            <a:extLst>
              <a:ext uri="{FF2B5EF4-FFF2-40B4-BE49-F238E27FC236}">
                <a16:creationId xmlns:a16="http://schemas.microsoft.com/office/drawing/2014/main" id="{644ED8EF-2260-3B81-CDB7-ADB57149AD79}"/>
              </a:ext>
            </a:extLst>
          </p:cNvPr>
          <p:cNvSpPr txBox="1"/>
          <p:nvPr/>
        </p:nvSpPr>
        <p:spPr>
          <a:xfrm>
            <a:off x="764932" y="1343023"/>
            <a:ext cx="10716826" cy="5201424"/>
          </a:xfrm>
          <a:prstGeom prst="rect">
            <a:avLst/>
          </a:prstGeom>
          <a:noFill/>
        </p:spPr>
        <p:txBody>
          <a:bodyPr wrap="square" rtlCol="0">
            <a:spAutoFit/>
          </a:bodyPr>
          <a:lstStyle/>
          <a:p>
            <a:pPr marL="514350" indent="-514350">
              <a:buAutoNum type="arabicPeriod"/>
            </a:pPr>
            <a:r>
              <a:rPr lang="en-US" sz="2900" dirty="0">
                <a:latin typeface="Cambria" panose="02040503050406030204" pitchFamily="18" charset="0"/>
                <a:ea typeface="Cambria" panose="02040503050406030204" pitchFamily="18" charset="0"/>
              </a:rPr>
              <a:t>Net pen survival estimate (Cormack-Jolly-</a:t>
            </a:r>
            <a:r>
              <a:rPr lang="en-US" sz="2900" dirty="0" err="1">
                <a:latin typeface="Cambria" panose="02040503050406030204" pitchFamily="18" charset="0"/>
                <a:ea typeface="Cambria" panose="02040503050406030204" pitchFamily="18" charset="0"/>
              </a:rPr>
              <a:t>Seber</a:t>
            </a:r>
            <a:r>
              <a:rPr lang="en-US" sz="2900" dirty="0">
                <a:latin typeface="Cambria" panose="02040503050406030204" pitchFamily="18" charset="0"/>
                <a:ea typeface="Cambria" panose="02040503050406030204" pitchFamily="18" charset="0"/>
              </a:rPr>
              <a:t>) is adequate compared to hatchery survival. </a:t>
            </a:r>
          </a:p>
          <a:p>
            <a:endParaRPr lang="en-US" sz="2900" dirty="0">
              <a:latin typeface="Cambria" panose="02040503050406030204" pitchFamily="18" charset="0"/>
              <a:ea typeface="Cambria" panose="02040503050406030204" pitchFamily="18" charset="0"/>
            </a:endParaRPr>
          </a:p>
          <a:p>
            <a:pPr marL="514350" indent="-514350">
              <a:buAutoNum type="arabicPeriod" startAt="2"/>
            </a:pPr>
            <a:r>
              <a:rPr lang="en-US" sz="2900" dirty="0">
                <a:latin typeface="Cambria" panose="02040503050406030204" pitchFamily="18" charset="0"/>
                <a:ea typeface="Cambria" panose="02040503050406030204" pitchFamily="18" charset="0"/>
              </a:rPr>
              <a:t>Net pen fish are growing to 15 FPP at an adequate pace comparable to the hatchery and with similar variance. </a:t>
            </a:r>
          </a:p>
          <a:p>
            <a:pPr marL="514350" indent="-514350">
              <a:buAutoNum type="arabicPeriod" startAt="2"/>
            </a:pPr>
            <a:endParaRPr lang="en-US" sz="2900" dirty="0">
              <a:latin typeface="Cambria" panose="02040503050406030204" pitchFamily="18" charset="0"/>
              <a:ea typeface="Cambria" panose="02040503050406030204" pitchFamily="18" charset="0"/>
            </a:endParaRPr>
          </a:p>
          <a:p>
            <a:pPr marL="514350" indent="-514350">
              <a:buAutoNum type="arabicPeriod" startAt="2"/>
            </a:pPr>
            <a:r>
              <a:rPr lang="en-US" sz="2900" dirty="0">
                <a:latin typeface="Cambria" panose="02040503050406030204" pitchFamily="18" charset="0"/>
                <a:ea typeface="Cambria" panose="02040503050406030204" pitchFamily="18" charset="0"/>
              </a:rPr>
              <a:t>Health anomalies are comparable to hatchery fish. </a:t>
            </a:r>
          </a:p>
          <a:p>
            <a:pPr marL="514350" indent="-514350">
              <a:buAutoNum type="arabicPeriod" startAt="2"/>
            </a:pPr>
            <a:endParaRPr lang="en-US" sz="2900" dirty="0">
              <a:latin typeface="Cambria" panose="02040503050406030204" pitchFamily="18" charset="0"/>
              <a:ea typeface="Cambria" panose="02040503050406030204" pitchFamily="18" charset="0"/>
            </a:endParaRPr>
          </a:p>
          <a:p>
            <a:pPr marL="514350" indent="-514350">
              <a:buAutoNum type="arabicPeriod" startAt="2"/>
            </a:pPr>
            <a:r>
              <a:rPr lang="en-US" sz="2900" dirty="0">
                <a:latin typeface="Cambria" panose="02040503050406030204" pitchFamily="18" charset="0"/>
                <a:ea typeface="Cambria" panose="02040503050406030204" pitchFamily="18" charset="0"/>
              </a:rPr>
              <a:t>Results should be held relative to both effort and benefits to the program. </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9172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7" name="AutoShape 4">
            <a:extLst>
              <a:ext uri="{FF2B5EF4-FFF2-40B4-BE49-F238E27FC236}">
                <a16:creationId xmlns:a16="http://schemas.microsoft.com/office/drawing/2014/main" id="{3760C220-D20E-40C4-88F7-E48EC23CDF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2">
            <a:extLst>
              <a:ext uri="{FF2B5EF4-FFF2-40B4-BE49-F238E27FC236}">
                <a16:creationId xmlns:a16="http://schemas.microsoft.com/office/drawing/2014/main" id="{E29BCC59-FDDE-A73F-E7A9-30D8EC578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71" y="690993"/>
            <a:ext cx="10935855" cy="4832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A2706F-105B-6804-4025-94D819487B8B}"/>
              </a:ext>
            </a:extLst>
          </p:cNvPr>
          <p:cNvSpPr txBox="1"/>
          <p:nvPr/>
        </p:nvSpPr>
        <p:spPr>
          <a:xfrm>
            <a:off x="8527257" y="4926806"/>
            <a:ext cx="460319" cy="461665"/>
          </a:xfrm>
          <a:prstGeom prst="rect">
            <a:avLst/>
          </a:prstGeom>
          <a:noFill/>
        </p:spPr>
        <p:txBody>
          <a:bodyPr wrap="none" rtlCol="0">
            <a:spAutoFit/>
          </a:bodyPr>
          <a:lstStyle/>
          <a:p>
            <a:pPr algn="ctr"/>
            <a:r>
              <a:rPr lang="en-US" sz="1200" dirty="0">
                <a:solidFill>
                  <a:srgbClr val="4D403D"/>
                </a:solidFill>
              </a:rPr>
              <a:t>no</a:t>
            </a:r>
            <a:br>
              <a:rPr lang="en-US" sz="1200" dirty="0">
                <a:solidFill>
                  <a:srgbClr val="4D403D"/>
                </a:solidFill>
              </a:rPr>
            </a:br>
            <a:r>
              <a:rPr lang="en-US" sz="1200" dirty="0">
                <a:solidFill>
                  <a:srgbClr val="4D403D"/>
                </a:solidFill>
              </a:rPr>
              <a:t>data</a:t>
            </a:r>
          </a:p>
        </p:txBody>
      </p:sp>
    </p:spTree>
    <p:extLst>
      <p:ext uri="{BB962C8B-B14F-4D97-AF65-F5344CB8AC3E}">
        <p14:creationId xmlns:p14="http://schemas.microsoft.com/office/powerpoint/2010/main" val="248958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17" name="Chart 16">
                <a:extLst>
                  <a:ext uri="{FF2B5EF4-FFF2-40B4-BE49-F238E27FC236}">
                    <a16:creationId xmlns:a16="http://schemas.microsoft.com/office/drawing/2014/main" id="{6E6F276E-513A-F551-B0A8-003147C41E97}"/>
                  </a:ext>
                </a:extLst>
              </p:cNvPr>
              <p:cNvGraphicFramePr/>
              <p:nvPr>
                <p:extLst>
                  <p:ext uri="{D42A27DB-BD31-4B8C-83A1-F6EECF244321}">
                    <p14:modId xmlns:p14="http://schemas.microsoft.com/office/powerpoint/2010/main" val="2661982714"/>
                  </p:ext>
                </p:extLst>
              </p:nvPr>
            </p:nvGraphicFramePr>
            <p:xfrm>
              <a:off x="1759139" y="391703"/>
              <a:ext cx="8673721" cy="5340357"/>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7" name="Chart 16">
                <a:extLst>
                  <a:ext uri="{FF2B5EF4-FFF2-40B4-BE49-F238E27FC236}">
                    <a16:creationId xmlns:a16="http://schemas.microsoft.com/office/drawing/2014/main" id="{6E6F276E-513A-F551-B0A8-003147C41E97}"/>
                  </a:ext>
                </a:extLst>
              </p:cNvPr>
              <p:cNvPicPr>
                <a:picLocks noGrp="1" noRot="1" noChangeAspect="1" noMove="1" noResize="1" noEditPoints="1" noAdjustHandles="1" noChangeArrowheads="1" noChangeShapeType="1"/>
              </p:cNvPicPr>
              <p:nvPr/>
            </p:nvPicPr>
            <p:blipFill>
              <a:blip r:embed="rId4"/>
              <a:stretch>
                <a:fillRect/>
              </a:stretch>
            </p:blipFill>
            <p:spPr>
              <a:xfrm>
                <a:off x="1759139" y="391703"/>
                <a:ext cx="8673721" cy="5340357"/>
              </a:xfrm>
              <a:prstGeom prst="rect">
                <a:avLst/>
              </a:prstGeom>
            </p:spPr>
          </p:pic>
        </mc:Fallback>
      </mc:AlternateContent>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5"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cxnSp>
        <p:nvCxnSpPr>
          <p:cNvPr id="7" name="Straight Connector 6">
            <a:extLst>
              <a:ext uri="{FF2B5EF4-FFF2-40B4-BE49-F238E27FC236}">
                <a16:creationId xmlns:a16="http://schemas.microsoft.com/office/drawing/2014/main" id="{8EBBC5CD-35C9-869D-DAD3-4D636F81325B}"/>
              </a:ext>
            </a:extLst>
          </p:cNvPr>
          <p:cNvCxnSpPr>
            <a:cxnSpLocks/>
          </p:cNvCxnSpPr>
          <p:nvPr/>
        </p:nvCxnSpPr>
        <p:spPr>
          <a:xfrm flipH="1">
            <a:off x="2483377" y="4724966"/>
            <a:ext cx="7847978" cy="0"/>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983E76C-48E1-26C2-DDB7-95633D5D2A5A}"/>
              </a:ext>
            </a:extLst>
          </p:cNvPr>
          <p:cNvSpPr/>
          <p:nvPr/>
        </p:nvSpPr>
        <p:spPr>
          <a:xfrm>
            <a:off x="2956560" y="5097390"/>
            <a:ext cx="6873240" cy="282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D946891-AA51-42C5-8F10-1C474F360EF2}"/>
              </a:ext>
            </a:extLst>
          </p:cNvPr>
          <p:cNvGrpSpPr/>
          <p:nvPr/>
        </p:nvGrpSpPr>
        <p:grpSpPr>
          <a:xfrm>
            <a:off x="3144034" y="5066910"/>
            <a:ext cx="6499669" cy="311313"/>
            <a:chOff x="3144034" y="5066910"/>
            <a:chExt cx="6499669" cy="311313"/>
          </a:xfrm>
        </p:grpSpPr>
        <p:sp>
          <p:nvSpPr>
            <p:cNvPr id="6" name="TextBox 5">
              <a:extLst>
                <a:ext uri="{FF2B5EF4-FFF2-40B4-BE49-F238E27FC236}">
                  <a16:creationId xmlns:a16="http://schemas.microsoft.com/office/drawing/2014/main" id="{5570E352-9305-5589-EB1F-D7748D5ACAA4}"/>
                </a:ext>
              </a:extLst>
            </p:cNvPr>
            <p:cNvSpPr txBox="1"/>
            <p:nvPr/>
          </p:nvSpPr>
          <p:spPr>
            <a:xfrm>
              <a:off x="3144034" y="5070056"/>
              <a:ext cx="474810"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Dec</a:t>
              </a:r>
            </a:p>
          </p:txBody>
        </p:sp>
        <p:sp>
          <p:nvSpPr>
            <p:cNvPr id="13" name="TextBox 12">
              <a:extLst>
                <a:ext uri="{FF2B5EF4-FFF2-40B4-BE49-F238E27FC236}">
                  <a16:creationId xmlns:a16="http://schemas.microsoft.com/office/drawing/2014/main" id="{19C5FC04-43B4-72B3-BD23-ECE4069F5115}"/>
                </a:ext>
              </a:extLst>
            </p:cNvPr>
            <p:cNvSpPr txBox="1"/>
            <p:nvPr/>
          </p:nvSpPr>
          <p:spPr>
            <a:xfrm>
              <a:off x="9159275" y="5070056"/>
              <a:ext cx="484428"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Mar</a:t>
              </a:r>
            </a:p>
          </p:txBody>
        </p:sp>
        <p:sp>
          <p:nvSpPr>
            <p:cNvPr id="14" name="TextBox 13">
              <a:extLst>
                <a:ext uri="{FF2B5EF4-FFF2-40B4-BE49-F238E27FC236}">
                  <a16:creationId xmlns:a16="http://schemas.microsoft.com/office/drawing/2014/main" id="{15BE0710-0078-0E4D-7904-8212E2A9D7BA}"/>
                </a:ext>
              </a:extLst>
            </p:cNvPr>
            <p:cNvSpPr txBox="1"/>
            <p:nvPr/>
          </p:nvSpPr>
          <p:spPr>
            <a:xfrm>
              <a:off x="7122232" y="5070446"/>
              <a:ext cx="453970"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Feb</a:t>
              </a:r>
            </a:p>
          </p:txBody>
        </p:sp>
        <p:sp>
          <p:nvSpPr>
            <p:cNvPr id="15" name="TextBox 14">
              <a:extLst>
                <a:ext uri="{FF2B5EF4-FFF2-40B4-BE49-F238E27FC236}">
                  <a16:creationId xmlns:a16="http://schemas.microsoft.com/office/drawing/2014/main" id="{4D83B4CD-9DCB-0F1F-9CD8-CABDF9DE3FA1}"/>
                </a:ext>
              </a:extLst>
            </p:cNvPr>
            <p:cNvSpPr txBox="1"/>
            <p:nvPr/>
          </p:nvSpPr>
          <p:spPr>
            <a:xfrm>
              <a:off x="5188697" y="5066910"/>
              <a:ext cx="425116"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Jan</a:t>
              </a:r>
            </a:p>
          </p:txBody>
        </p:sp>
      </p:grpSp>
    </p:spTree>
    <p:extLst>
      <p:ext uri="{BB962C8B-B14F-4D97-AF65-F5344CB8AC3E}">
        <p14:creationId xmlns:p14="http://schemas.microsoft.com/office/powerpoint/2010/main" val="2593387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mc:AlternateContent xmlns:mc="http://schemas.openxmlformats.org/markup-compatibility/2006">
        <mc:Choice xmlns:cx1="http://schemas.microsoft.com/office/drawing/2015/9/8/chartex" Requires="cx1">
          <p:graphicFrame>
            <p:nvGraphicFramePr>
              <p:cNvPr id="2" name="Chart 1">
                <a:extLst>
                  <a:ext uri="{FF2B5EF4-FFF2-40B4-BE49-F238E27FC236}">
                    <a16:creationId xmlns:a16="http://schemas.microsoft.com/office/drawing/2014/main" id="{15D78B17-1369-EBF6-4480-734D9D7D018D}"/>
                  </a:ext>
                </a:extLst>
              </p:cNvPr>
              <p:cNvGraphicFramePr/>
              <p:nvPr>
                <p:extLst>
                  <p:ext uri="{D42A27DB-BD31-4B8C-83A1-F6EECF244321}">
                    <p14:modId xmlns:p14="http://schemas.microsoft.com/office/powerpoint/2010/main" val="1701528468"/>
                  </p:ext>
                </p:extLst>
              </p:nvPr>
            </p:nvGraphicFramePr>
            <p:xfrm>
              <a:off x="1759138" y="380827"/>
              <a:ext cx="8673721" cy="5340356"/>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2" name="Chart 1">
                <a:extLst>
                  <a:ext uri="{FF2B5EF4-FFF2-40B4-BE49-F238E27FC236}">
                    <a16:creationId xmlns:a16="http://schemas.microsoft.com/office/drawing/2014/main" id="{15D78B17-1369-EBF6-4480-734D9D7D018D}"/>
                  </a:ext>
                </a:extLst>
              </p:cNvPr>
              <p:cNvPicPr>
                <a:picLocks noGrp="1" noRot="1" noChangeAspect="1" noMove="1" noResize="1" noEditPoints="1" noAdjustHandles="1" noChangeArrowheads="1" noChangeShapeType="1"/>
              </p:cNvPicPr>
              <p:nvPr/>
            </p:nvPicPr>
            <p:blipFill>
              <a:blip r:embed="rId5"/>
              <a:stretch>
                <a:fillRect/>
              </a:stretch>
            </p:blipFill>
            <p:spPr>
              <a:xfrm>
                <a:off x="1759138" y="380827"/>
                <a:ext cx="8673721" cy="5340356"/>
              </a:xfrm>
              <a:prstGeom prst="rect">
                <a:avLst/>
              </a:prstGeom>
            </p:spPr>
          </p:pic>
        </mc:Fallback>
      </mc:AlternateContent>
      <p:sp>
        <p:nvSpPr>
          <p:cNvPr id="14" name="Rectangle 13">
            <a:extLst>
              <a:ext uri="{FF2B5EF4-FFF2-40B4-BE49-F238E27FC236}">
                <a16:creationId xmlns:a16="http://schemas.microsoft.com/office/drawing/2014/main" id="{D216CB74-E123-8422-89BF-95F7C889166F}"/>
              </a:ext>
            </a:extLst>
          </p:cNvPr>
          <p:cNvSpPr/>
          <p:nvPr/>
        </p:nvSpPr>
        <p:spPr>
          <a:xfrm>
            <a:off x="3337560" y="5135880"/>
            <a:ext cx="6313763" cy="205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E8D5B2A-F1FD-5B63-AAC7-6EF7365399CC}"/>
              </a:ext>
            </a:extLst>
          </p:cNvPr>
          <p:cNvGrpSpPr/>
          <p:nvPr/>
        </p:nvGrpSpPr>
        <p:grpSpPr>
          <a:xfrm>
            <a:off x="3214126" y="5060787"/>
            <a:ext cx="6499669" cy="311313"/>
            <a:chOff x="3144034" y="5066910"/>
            <a:chExt cx="6499669" cy="311313"/>
          </a:xfrm>
        </p:grpSpPr>
        <p:sp>
          <p:nvSpPr>
            <p:cNvPr id="6" name="TextBox 5">
              <a:extLst>
                <a:ext uri="{FF2B5EF4-FFF2-40B4-BE49-F238E27FC236}">
                  <a16:creationId xmlns:a16="http://schemas.microsoft.com/office/drawing/2014/main" id="{50F5D1B5-C0C7-C1D6-0A5D-B6BF9B2D7EF8}"/>
                </a:ext>
              </a:extLst>
            </p:cNvPr>
            <p:cNvSpPr txBox="1"/>
            <p:nvPr/>
          </p:nvSpPr>
          <p:spPr>
            <a:xfrm>
              <a:off x="3144034" y="5070056"/>
              <a:ext cx="474810"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Dec</a:t>
              </a:r>
            </a:p>
          </p:txBody>
        </p:sp>
        <p:sp>
          <p:nvSpPr>
            <p:cNvPr id="7" name="TextBox 6">
              <a:extLst>
                <a:ext uri="{FF2B5EF4-FFF2-40B4-BE49-F238E27FC236}">
                  <a16:creationId xmlns:a16="http://schemas.microsoft.com/office/drawing/2014/main" id="{6A742A63-AD2F-74E2-1D1C-23C0C0161363}"/>
                </a:ext>
              </a:extLst>
            </p:cNvPr>
            <p:cNvSpPr txBox="1"/>
            <p:nvPr/>
          </p:nvSpPr>
          <p:spPr>
            <a:xfrm>
              <a:off x="9159275" y="5070056"/>
              <a:ext cx="484428"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Mar</a:t>
              </a:r>
            </a:p>
          </p:txBody>
        </p:sp>
        <p:sp>
          <p:nvSpPr>
            <p:cNvPr id="8" name="TextBox 7">
              <a:extLst>
                <a:ext uri="{FF2B5EF4-FFF2-40B4-BE49-F238E27FC236}">
                  <a16:creationId xmlns:a16="http://schemas.microsoft.com/office/drawing/2014/main" id="{A303CFEB-AABA-E0CF-92CD-060AAC84C9E3}"/>
                </a:ext>
              </a:extLst>
            </p:cNvPr>
            <p:cNvSpPr txBox="1"/>
            <p:nvPr/>
          </p:nvSpPr>
          <p:spPr>
            <a:xfrm>
              <a:off x="7122232" y="5070446"/>
              <a:ext cx="453970"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Feb</a:t>
              </a:r>
            </a:p>
          </p:txBody>
        </p:sp>
        <p:sp>
          <p:nvSpPr>
            <p:cNvPr id="13" name="TextBox 12">
              <a:extLst>
                <a:ext uri="{FF2B5EF4-FFF2-40B4-BE49-F238E27FC236}">
                  <a16:creationId xmlns:a16="http://schemas.microsoft.com/office/drawing/2014/main" id="{EDB7B22E-96A7-E567-EB42-FE960D872FCA}"/>
                </a:ext>
              </a:extLst>
            </p:cNvPr>
            <p:cNvSpPr txBox="1"/>
            <p:nvPr/>
          </p:nvSpPr>
          <p:spPr>
            <a:xfrm>
              <a:off x="5188697" y="5066910"/>
              <a:ext cx="425116"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Jan</a:t>
              </a:r>
            </a:p>
          </p:txBody>
        </p:sp>
      </p:grpSp>
    </p:spTree>
    <p:extLst>
      <p:ext uri="{BB962C8B-B14F-4D97-AF65-F5344CB8AC3E}">
        <p14:creationId xmlns:p14="http://schemas.microsoft.com/office/powerpoint/2010/main" val="3634311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2" name="Chart 1">
                <a:extLst>
                  <a:ext uri="{FF2B5EF4-FFF2-40B4-BE49-F238E27FC236}">
                    <a16:creationId xmlns:a16="http://schemas.microsoft.com/office/drawing/2014/main" id="{4F08F949-8A74-82B1-A00E-8F0831C828F3}"/>
                  </a:ext>
                </a:extLst>
              </p:cNvPr>
              <p:cNvGraphicFramePr/>
              <p:nvPr>
                <p:extLst>
                  <p:ext uri="{D42A27DB-BD31-4B8C-83A1-F6EECF244321}">
                    <p14:modId xmlns:p14="http://schemas.microsoft.com/office/powerpoint/2010/main" val="2149845891"/>
                  </p:ext>
                </p:extLst>
              </p:nvPr>
            </p:nvGraphicFramePr>
            <p:xfrm>
              <a:off x="1606724" y="407988"/>
              <a:ext cx="8673721" cy="5340357"/>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2" name="Chart 1">
                <a:extLst>
                  <a:ext uri="{FF2B5EF4-FFF2-40B4-BE49-F238E27FC236}">
                    <a16:creationId xmlns:a16="http://schemas.microsoft.com/office/drawing/2014/main" id="{4F08F949-8A74-82B1-A00E-8F0831C828F3}"/>
                  </a:ext>
                </a:extLst>
              </p:cNvPr>
              <p:cNvPicPr>
                <a:picLocks noGrp="1" noRot="1" noChangeAspect="1" noMove="1" noResize="1" noEditPoints="1" noAdjustHandles="1" noChangeArrowheads="1" noChangeShapeType="1"/>
              </p:cNvPicPr>
              <p:nvPr/>
            </p:nvPicPr>
            <p:blipFill>
              <a:blip r:embed="rId4"/>
              <a:stretch>
                <a:fillRect/>
              </a:stretch>
            </p:blipFill>
            <p:spPr>
              <a:xfrm>
                <a:off x="1606724" y="407988"/>
                <a:ext cx="8673721" cy="5340357"/>
              </a:xfrm>
              <a:prstGeom prst="rect">
                <a:avLst/>
              </a:prstGeom>
            </p:spPr>
          </p:pic>
        </mc:Fallback>
      </mc:AlternateContent>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5"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5" name="TextBox 4">
            <a:extLst>
              <a:ext uri="{FF2B5EF4-FFF2-40B4-BE49-F238E27FC236}">
                <a16:creationId xmlns:a16="http://schemas.microsoft.com/office/drawing/2014/main" id="{D9970B7D-B063-ACAE-7743-33AA8BC6AB4A}"/>
              </a:ext>
            </a:extLst>
          </p:cNvPr>
          <p:cNvSpPr txBox="1"/>
          <p:nvPr/>
        </p:nvSpPr>
        <p:spPr>
          <a:xfrm>
            <a:off x="3358431" y="3474239"/>
            <a:ext cx="287258"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c</a:t>
            </a:r>
          </a:p>
        </p:txBody>
      </p:sp>
      <p:sp>
        <p:nvSpPr>
          <p:cNvPr id="6" name="TextBox 5">
            <a:extLst>
              <a:ext uri="{FF2B5EF4-FFF2-40B4-BE49-F238E27FC236}">
                <a16:creationId xmlns:a16="http://schemas.microsoft.com/office/drawing/2014/main" id="{7137E3A6-6989-ACB8-219F-58078F84A54B}"/>
              </a:ext>
            </a:extLst>
          </p:cNvPr>
          <p:cNvSpPr txBox="1"/>
          <p:nvPr/>
        </p:nvSpPr>
        <p:spPr>
          <a:xfrm>
            <a:off x="9081472" y="3021572"/>
            <a:ext cx="312906"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b</a:t>
            </a:r>
          </a:p>
        </p:txBody>
      </p:sp>
      <p:sp>
        <p:nvSpPr>
          <p:cNvPr id="7" name="TextBox 6">
            <a:extLst>
              <a:ext uri="{FF2B5EF4-FFF2-40B4-BE49-F238E27FC236}">
                <a16:creationId xmlns:a16="http://schemas.microsoft.com/office/drawing/2014/main" id="{324D1344-C190-0240-81AA-DDDE1B414756}"/>
              </a:ext>
            </a:extLst>
          </p:cNvPr>
          <p:cNvSpPr txBox="1"/>
          <p:nvPr/>
        </p:nvSpPr>
        <p:spPr>
          <a:xfrm>
            <a:off x="7176714" y="1599578"/>
            <a:ext cx="30008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a</a:t>
            </a:r>
          </a:p>
        </p:txBody>
      </p:sp>
      <p:sp>
        <p:nvSpPr>
          <p:cNvPr id="8" name="TextBox 7">
            <a:extLst>
              <a:ext uri="{FF2B5EF4-FFF2-40B4-BE49-F238E27FC236}">
                <a16:creationId xmlns:a16="http://schemas.microsoft.com/office/drawing/2014/main" id="{FCE44EFF-0BA7-D132-9718-4621916E0218}"/>
              </a:ext>
            </a:extLst>
          </p:cNvPr>
          <p:cNvSpPr txBox="1"/>
          <p:nvPr/>
        </p:nvSpPr>
        <p:spPr>
          <a:xfrm>
            <a:off x="5198558" y="2888738"/>
            <a:ext cx="42832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ab</a:t>
            </a:r>
          </a:p>
        </p:txBody>
      </p:sp>
      <p:sp>
        <p:nvSpPr>
          <p:cNvPr id="24" name="Rectangle 23">
            <a:extLst>
              <a:ext uri="{FF2B5EF4-FFF2-40B4-BE49-F238E27FC236}">
                <a16:creationId xmlns:a16="http://schemas.microsoft.com/office/drawing/2014/main" id="{E9BF0BB5-36B4-CDA2-47AE-5A99FBBDDEF3}"/>
              </a:ext>
            </a:extLst>
          </p:cNvPr>
          <p:cNvSpPr/>
          <p:nvPr/>
        </p:nvSpPr>
        <p:spPr>
          <a:xfrm>
            <a:off x="3358431" y="5189220"/>
            <a:ext cx="6212289" cy="236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3551F63-E1D0-2B4C-E6B6-D7BCDDC50B00}"/>
              </a:ext>
            </a:extLst>
          </p:cNvPr>
          <p:cNvSpPr txBox="1"/>
          <p:nvPr/>
        </p:nvSpPr>
        <p:spPr>
          <a:xfrm>
            <a:off x="3237600" y="5089351"/>
            <a:ext cx="474810"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Dec</a:t>
            </a:r>
          </a:p>
        </p:txBody>
      </p:sp>
      <p:sp>
        <p:nvSpPr>
          <p:cNvPr id="16" name="TextBox 15">
            <a:extLst>
              <a:ext uri="{FF2B5EF4-FFF2-40B4-BE49-F238E27FC236}">
                <a16:creationId xmlns:a16="http://schemas.microsoft.com/office/drawing/2014/main" id="{C91878EB-DCB4-37BF-564C-A1688850932F}"/>
              </a:ext>
            </a:extLst>
          </p:cNvPr>
          <p:cNvSpPr txBox="1"/>
          <p:nvPr/>
        </p:nvSpPr>
        <p:spPr>
          <a:xfrm>
            <a:off x="8993761" y="5096971"/>
            <a:ext cx="484428"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Mar</a:t>
            </a:r>
          </a:p>
        </p:txBody>
      </p:sp>
      <p:sp>
        <p:nvSpPr>
          <p:cNvPr id="17" name="TextBox 16">
            <a:extLst>
              <a:ext uri="{FF2B5EF4-FFF2-40B4-BE49-F238E27FC236}">
                <a16:creationId xmlns:a16="http://schemas.microsoft.com/office/drawing/2014/main" id="{C9466C51-2BD2-5AE3-1CDD-9CF188469B3C}"/>
              </a:ext>
            </a:extLst>
          </p:cNvPr>
          <p:cNvSpPr txBox="1"/>
          <p:nvPr/>
        </p:nvSpPr>
        <p:spPr>
          <a:xfrm>
            <a:off x="7116738" y="5089741"/>
            <a:ext cx="453970"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Feb</a:t>
            </a:r>
          </a:p>
        </p:txBody>
      </p:sp>
      <p:sp>
        <p:nvSpPr>
          <p:cNvPr id="18" name="TextBox 17">
            <a:extLst>
              <a:ext uri="{FF2B5EF4-FFF2-40B4-BE49-F238E27FC236}">
                <a16:creationId xmlns:a16="http://schemas.microsoft.com/office/drawing/2014/main" id="{2536F3BA-EFA2-4580-235A-3B9321CC6DD1}"/>
              </a:ext>
            </a:extLst>
          </p:cNvPr>
          <p:cNvSpPr txBox="1"/>
          <p:nvPr/>
        </p:nvSpPr>
        <p:spPr>
          <a:xfrm>
            <a:off x="5244163" y="5093825"/>
            <a:ext cx="425116" cy="307777"/>
          </a:xfrm>
          <a:prstGeom prst="rect">
            <a:avLst/>
          </a:prstGeom>
          <a:noFill/>
        </p:spPr>
        <p:txBody>
          <a:bodyPr wrap="none" rtlCol="0">
            <a:spAutoFit/>
          </a:bodyPr>
          <a:lstStyle/>
          <a:p>
            <a:r>
              <a:rPr lang="en-US" sz="1400" dirty="0">
                <a:solidFill>
                  <a:srgbClr val="595959"/>
                </a:solidFill>
                <a:latin typeface="Times New Roman" panose="02020603050405020304" pitchFamily="18" charset="0"/>
                <a:cs typeface="Times New Roman" panose="02020603050405020304" pitchFamily="18" charset="0"/>
              </a:rPr>
              <a:t>Jan</a:t>
            </a:r>
          </a:p>
        </p:txBody>
      </p:sp>
    </p:spTree>
    <p:extLst>
      <p:ext uri="{BB962C8B-B14F-4D97-AF65-F5344CB8AC3E}">
        <p14:creationId xmlns:p14="http://schemas.microsoft.com/office/powerpoint/2010/main" val="286546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Fish release</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TextBox 2">
            <a:extLst>
              <a:ext uri="{FF2B5EF4-FFF2-40B4-BE49-F238E27FC236}">
                <a16:creationId xmlns:a16="http://schemas.microsoft.com/office/drawing/2014/main" id="{9669AA28-B2F1-229B-3E85-BE15A53CC14D}"/>
              </a:ext>
            </a:extLst>
          </p:cNvPr>
          <p:cNvSpPr txBox="1"/>
          <p:nvPr/>
        </p:nvSpPr>
        <p:spPr>
          <a:xfrm>
            <a:off x="640080" y="1343025"/>
            <a:ext cx="6899165"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April 27-28 release target</a:t>
            </a: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Fish will be pumped into transport trucks</a:t>
            </a: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Released directly into the Cowlitz River at the CSH boat launch through the detection array</a:t>
            </a: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p:txBody>
      </p:sp>
      <p:pic>
        <p:nvPicPr>
          <p:cNvPr id="5" name="Picture 4" descr="A picture containing text, outdoor&#10;&#10;AI-generated content may be incorrect.">
            <a:extLst>
              <a:ext uri="{FF2B5EF4-FFF2-40B4-BE49-F238E27FC236}">
                <a16:creationId xmlns:a16="http://schemas.microsoft.com/office/drawing/2014/main" id="{42BF8460-2C88-D4D4-7BF3-DB59E6D0F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7399" y="880013"/>
            <a:ext cx="5733587" cy="4300190"/>
          </a:xfrm>
          <a:prstGeom prst="rect">
            <a:avLst/>
          </a:prstGeom>
        </p:spPr>
      </p:pic>
    </p:spTree>
    <p:extLst>
      <p:ext uri="{BB962C8B-B14F-4D97-AF65-F5344CB8AC3E}">
        <p14:creationId xmlns:p14="http://schemas.microsoft.com/office/powerpoint/2010/main" val="995371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Survival estimate</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669AA28-B2F1-229B-3E85-BE15A53CC14D}"/>
                  </a:ext>
                </a:extLst>
              </p:cNvPr>
              <p:cNvSpPr txBox="1"/>
              <p:nvPr/>
            </p:nvSpPr>
            <p:spPr>
              <a:xfrm>
                <a:off x="764932" y="1343023"/>
                <a:ext cx="10716826" cy="446276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Cormack-Jolly-</a:t>
                </a:r>
                <a:r>
                  <a:rPr lang="en-US" sz="3200" dirty="0" err="1">
                    <a:latin typeface="Cambria" panose="02040503050406030204" pitchFamily="18" charset="0"/>
                    <a:ea typeface="Cambria" panose="02040503050406030204" pitchFamily="18" charset="0"/>
                  </a:rPr>
                  <a:t>Seber</a:t>
                </a:r>
                <a:r>
                  <a:rPr lang="en-US" sz="3200" dirty="0">
                    <a:latin typeface="Cambria" panose="02040503050406030204" pitchFamily="18" charset="0"/>
                    <a:ea typeface="Cambria" panose="02040503050406030204" pitchFamily="18" charset="0"/>
                  </a:rPr>
                  <a:t> M/R</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Estimates apparent survival and detection probability</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Uses a series of 0s and 1s to denote observation status across a time series  at tagging and through the detection antennas at stocking and release</a:t>
                </a:r>
              </a:p>
              <a:p>
                <a:endParaRPr lang="en-US" sz="3200" dirty="0">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1</a:t>
                </a:r>
                <a:r>
                  <a:rPr lang="en-US" sz="3200" dirty="0">
                    <a:solidFill>
                      <a:srgbClr val="00B0F0"/>
                    </a:solidFill>
                    <a:latin typeface="Cambria" panose="02040503050406030204" pitchFamily="18" charset="0"/>
                    <a:ea typeface="Cambria" panose="02040503050406030204" pitchFamily="18" charset="0"/>
                  </a:rPr>
                  <a:t>1011</a:t>
                </a:r>
                <a:r>
                  <a:rPr lang="en-US" sz="3200" dirty="0">
                    <a:solidFill>
                      <a:srgbClr val="7030A0"/>
                    </a:solidFill>
                    <a:latin typeface="Cambria" panose="02040503050406030204" pitchFamily="18" charset="0"/>
                    <a:ea typeface="Cambria" panose="02040503050406030204" pitchFamily="18" charset="0"/>
                  </a:rPr>
                  <a:t>0011</a:t>
                </a:r>
              </a:p>
              <a:p>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14:m>
                  <m:oMath xmlns:m="http://schemas.openxmlformats.org/officeDocument/2006/math">
                    <m:r>
                      <a:rPr lang="en-US" sz="2000" i="1" dirty="0" smtClean="0">
                        <a:latin typeface="Cambria Math" panose="02040503050406030204" pitchFamily="18" charset="0"/>
                      </a:rPr>
                      <m:t>𝜙</m:t>
                    </m:r>
                  </m:oMath>
                </a14:m>
                <a:r>
                  <a:rPr lang="en-US" sz="2000" baseline="-25000" dirty="0">
                    <a:latin typeface="Cambria" panose="02040503050406030204" pitchFamily="18" charset="0"/>
                    <a:ea typeface="Cambria" panose="02040503050406030204" pitchFamily="18" charset="0"/>
                  </a:rPr>
                  <a:t>1</a:t>
                </a:r>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b="0" i="0" dirty="0" smtClean="0">
                        <a:latin typeface="Cambria Math" panose="02040503050406030204" pitchFamily="18" charset="0"/>
                      </a:rPr>
                      <m:t> </m:t>
                    </m:r>
                    <m:r>
                      <a:rPr lang="en-US" sz="2000" i="1" dirty="0">
                        <a:latin typeface="Cambria Math" panose="02040503050406030204" pitchFamily="18" charset="0"/>
                      </a:rPr>
                      <m:t>𝜙</m:t>
                    </m:r>
                  </m:oMath>
                </a14:m>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i="1" dirty="0">
                        <a:latin typeface="Cambria Math" panose="02040503050406030204" pitchFamily="18" charset="0"/>
                      </a:rPr>
                      <m:t>𝜙</m:t>
                    </m:r>
                  </m:oMath>
                </a14:m>
                <a:r>
                  <a:rPr lang="en-US" sz="2000" baseline="-25000" dirty="0">
                    <a:latin typeface="Cambria" panose="02040503050406030204" pitchFamily="18" charset="0"/>
                    <a:ea typeface="Cambria" panose="02040503050406030204" pitchFamily="18" charset="0"/>
                  </a:rPr>
                  <a:t>3</a:t>
                </a:r>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i="1" dirty="0">
                        <a:latin typeface="Cambria Math" panose="02040503050406030204" pitchFamily="18" charset="0"/>
                      </a:rPr>
                      <m:t>𝜙</m:t>
                    </m:r>
                    <m:r>
                      <a:rPr lang="en-US" sz="2000" b="0" i="1" baseline="-25000" dirty="0" smtClean="0">
                        <a:latin typeface="Cambria Math" panose="02040503050406030204" pitchFamily="18" charset="0"/>
                      </a:rPr>
                      <m:t>4</m:t>
                    </m:r>
                  </m:oMath>
                </a14:m>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i="1" dirty="0">
                        <a:latin typeface="Cambria Math" panose="02040503050406030204" pitchFamily="18" charset="0"/>
                      </a:rPr>
                      <m:t>𝜙</m:t>
                    </m:r>
                  </m:oMath>
                </a14:m>
                <a:r>
                  <a:rPr lang="en-US" sz="2000" baseline="-25000" dirty="0">
                    <a:latin typeface="Cambria" panose="02040503050406030204" pitchFamily="18" charset="0"/>
                    <a:ea typeface="Cambria" panose="02040503050406030204" pitchFamily="18" charset="0"/>
                  </a:rPr>
                  <a:t>5</a:t>
                </a:r>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i="1" dirty="0">
                        <a:latin typeface="Cambria Math" panose="02040503050406030204" pitchFamily="18" charset="0"/>
                      </a:rPr>
                      <m:t>𝜙</m:t>
                    </m:r>
                  </m:oMath>
                </a14:m>
                <a:r>
                  <a:rPr lang="en-US" sz="2000" baseline="-25000" dirty="0">
                    <a:latin typeface="Cambria" panose="02040503050406030204" pitchFamily="18" charset="0"/>
                    <a:ea typeface="Cambria" panose="02040503050406030204" pitchFamily="18" charset="0"/>
                  </a:rPr>
                  <a:t>6 </a:t>
                </a:r>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i="1" dirty="0">
                        <a:latin typeface="Cambria Math" panose="02040503050406030204" pitchFamily="18" charset="0"/>
                      </a:rPr>
                      <m:t>𝜙</m:t>
                    </m:r>
                    <m:r>
                      <a:rPr lang="en-US" sz="2000" b="0" i="0" baseline="-25000" dirty="0" smtClean="0">
                        <a:latin typeface="Cambria Math" panose="02040503050406030204" pitchFamily="18" charset="0"/>
                      </a:rPr>
                      <m:t>7</m:t>
                    </m:r>
                  </m:oMath>
                </a14:m>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i="1" dirty="0">
                        <a:latin typeface="Cambria Math" panose="02040503050406030204" pitchFamily="18" charset="0"/>
                      </a:rPr>
                      <m:t>𝜙</m:t>
                    </m:r>
                    <m:r>
                      <a:rPr lang="en-US" sz="2000" b="0" i="0" baseline="-25000" dirty="0" smtClean="0">
                        <a:latin typeface="Cambria Math" panose="02040503050406030204" pitchFamily="18" charset="0"/>
                      </a:rPr>
                      <m:t>8</m:t>
                    </m:r>
                  </m:oMath>
                </a14:m>
                <a:r>
                  <a:rPr lang="en-US" sz="2000" dirty="0">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1         1         0         1         1         0         0         1         1</a:t>
                </a:r>
              </a:p>
              <a:p>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2</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3</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4</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5</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6</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7</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8</a:t>
                </a:r>
                <a:r>
                  <a:rPr lang="en-US" sz="2000" i="1" dirty="0">
                    <a:latin typeface="Cambria" panose="02040503050406030204" pitchFamily="18" charset="0"/>
                    <a:ea typeface="Cambria" panose="02040503050406030204" pitchFamily="18" charset="0"/>
                  </a:rPr>
                  <a:t>              p</a:t>
                </a:r>
                <a:r>
                  <a:rPr lang="en-US" sz="2000" i="1" baseline="-25000" dirty="0">
                    <a:latin typeface="Cambria" panose="02040503050406030204" pitchFamily="18" charset="0"/>
                    <a:ea typeface="Cambria" panose="02040503050406030204" pitchFamily="18" charset="0"/>
                  </a:rPr>
                  <a:t>9</a:t>
                </a:r>
                <a:r>
                  <a:rPr lang="en-US" sz="2000" i="1" dirty="0">
                    <a:latin typeface="Cambria" panose="02040503050406030204" pitchFamily="18" charset="0"/>
                    <a:ea typeface="Cambria" panose="02040503050406030204" pitchFamily="18" charset="0"/>
                  </a:rPr>
                  <a:t> </a:t>
                </a:r>
              </a:p>
            </p:txBody>
          </p:sp>
        </mc:Choice>
        <mc:Fallback xmlns="">
          <p:sp>
            <p:nvSpPr>
              <p:cNvPr id="3" name="TextBox 2">
                <a:extLst>
                  <a:ext uri="{FF2B5EF4-FFF2-40B4-BE49-F238E27FC236}">
                    <a16:creationId xmlns:a16="http://schemas.microsoft.com/office/drawing/2014/main" id="{9669AA28-B2F1-229B-3E85-BE15A53CC14D}"/>
                  </a:ext>
                </a:extLst>
              </p:cNvPr>
              <p:cNvSpPr txBox="1">
                <a:spLocks noRot="1" noChangeAspect="1" noMove="1" noResize="1" noEditPoints="1" noAdjustHandles="1" noChangeArrowheads="1" noChangeShapeType="1" noTextEdit="1"/>
              </p:cNvSpPr>
              <p:nvPr/>
            </p:nvSpPr>
            <p:spPr>
              <a:xfrm>
                <a:off x="764932" y="1343023"/>
                <a:ext cx="10716826" cy="4462760"/>
              </a:xfrm>
              <a:prstGeom prst="rect">
                <a:avLst/>
              </a:prstGeom>
              <a:blipFill>
                <a:blip r:embed="rId4"/>
                <a:stretch>
                  <a:fillRect l="-1308" t="-1776" r="-853" b="-1503"/>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23DF8B01-D1D4-37A2-43D1-0767B362E2F6}"/>
              </a:ext>
            </a:extLst>
          </p:cNvPr>
          <p:cNvCxnSpPr/>
          <p:nvPr/>
        </p:nvCxnSpPr>
        <p:spPr>
          <a:xfrm>
            <a:off x="2168769"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252F24-D877-6900-89DF-DB7319D2D158}"/>
              </a:ext>
            </a:extLst>
          </p:cNvPr>
          <p:cNvCxnSpPr/>
          <p:nvPr/>
        </p:nvCxnSpPr>
        <p:spPr>
          <a:xfrm>
            <a:off x="4220307"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65794D5-027B-1889-E5AF-6261490E1D1E}"/>
              </a:ext>
            </a:extLst>
          </p:cNvPr>
          <p:cNvCxnSpPr/>
          <p:nvPr/>
        </p:nvCxnSpPr>
        <p:spPr>
          <a:xfrm>
            <a:off x="5287108"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6E0293-87EE-688C-692F-498CC8F33C6E}"/>
              </a:ext>
            </a:extLst>
          </p:cNvPr>
          <p:cNvCxnSpPr/>
          <p:nvPr/>
        </p:nvCxnSpPr>
        <p:spPr>
          <a:xfrm>
            <a:off x="6248399"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E7A223-E602-D489-117B-C1ED4CFFEB21}"/>
              </a:ext>
            </a:extLst>
          </p:cNvPr>
          <p:cNvCxnSpPr/>
          <p:nvPr/>
        </p:nvCxnSpPr>
        <p:spPr>
          <a:xfrm>
            <a:off x="7338646"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58E1576-BDF8-1026-CA5C-B003435655FE}"/>
              </a:ext>
            </a:extLst>
          </p:cNvPr>
          <p:cNvCxnSpPr/>
          <p:nvPr/>
        </p:nvCxnSpPr>
        <p:spPr>
          <a:xfrm>
            <a:off x="8346830"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F40A806-63D1-2622-0BCA-F0042BA1624E}"/>
              </a:ext>
            </a:extLst>
          </p:cNvPr>
          <p:cNvCxnSpPr/>
          <p:nvPr/>
        </p:nvCxnSpPr>
        <p:spPr>
          <a:xfrm>
            <a:off x="9331569"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964AD17-00F3-85A8-336C-2089E904BE1D}"/>
              </a:ext>
            </a:extLst>
          </p:cNvPr>
          <p:cNvCxnSpPr/>
          <p:nvPr/>
        </p:nvCxnSpPr>
        <p:spPr>
          <a:xfrm>
            <a:off x="3165231" y="5169877"/>
            <a:ext cx="69166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13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Background – Satellite Rearing</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5" name="TextBox 4">
            <a:extLst>
              <a:ext uri="{FF2B5EF4-FFF2-40B4-BE49-F238E27FC236}">
                <a16:creationId xmlns:a16="http://schemas.microsoft.com/office/drawing/2014/main" id="{E3B98905-B7BF-5432-BA63-A61113C43B01}"/>
              </a:ext>
            </a:extLst>
          </p:cNvPr>
          <p:cNvSpPr txBox="1"/>
          <p:nvPr/>
        </p:nvSpPr>
        <p:spPr>
          <a:xfrm>
            <a:off x="716088" y="1495091"/>
            <a:ext cx="467261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Article 5 of the Cowlitz SA - implementation of three satellite rearing opportunities.</a:t>
            </a:r>
          </a:p>
          <a:p>
            <a:endParaRPr lang="en-US"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These rearing facilities were intended to help promote recovery of wild salmon runs to harvestable levels.   </a:t>
            </a:r>
          </a:p>
          <a:p>
            <a:endParaRPr lang="en-US"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Adaptive management is a core tenant of this directive.</a:t>
            </a:r>
          </a:p>
        </p:txBody>
      </p:sp>
      <p:pic>
        <p:nvPicPr>
          <p:cNvPr id="8" name="Picture 7">
            <a:extLst>
              <a:ext uri="{FF2B5EF4-FFF2-40B4-BE49-F238E27FC236}">
                <a16:creationId xmlns:a16="http://schemas.microsoft.com/office/drawing/2014/main" id="{67AD9EFA-9274-351B-0C83-5F3CC834B1A2}"/>
              </a:ext>
            </a:extLst>
          </p:cNvPr>
          <p:cNvPicPr>
            <a:picLocks noChangeAspect="1"/>
          </p:cNvPicPr>
          <p:nvPr/>
        </p:nvPicPr>
        <p:blipFill>
          <a:blip r:embed="rId4"/>
          <a:stretch>
            <a:fillRect/>
          </a:stretch>
        </p:blipFill>
        <p:spPr>
          <a:xfrm>
            <a:off x="8760203" y="1511943"/>
            <a:ext cx="3224969" cy="4181886"/>
          </a:xfrm>
          <a:prstGeom prst="rect">
            <a:avLst/>
          </a:prstGeom>
          <a:ln>
            <a:solidFill>
              <a:schemeClr val="tx1"/>
            </a:solidFill>
          </a:ln>
        </p:spPr>
      </p:pic>
      <p:pic>
        <p:nvPicPr>
          <p:cNvPr id="14" name="Picture 13">
            <a:extLst>
              <a:ext uri="{FF2B5EF4-FFF2-40B4-BE49-F238E27FC236}">
                <a16:creationId xmlns:a16="http://schemas.microsoft.com/office/drawing/2014/main" id="{B6A2AAA9-0201-89CB-83F6-135D7A95AB35}"/>
              </a:ext>
            </a:extLst>
          </p:cNvPr>
          <p:cNvPicPr>
            <a:picLocks noChangeAspect="1"/>
          </p:cNvPicPr>
          <p:nvPr/>
        </p:nvPicPr>
        <p:blipFill>
          <a:blip r:embed="rId5"/>
          <a:stretch>
            <a:fillRect/>
          </a:stretch>
        </p:blipFill>
        <p:spPr>
          <a:xfrm>
            <a:off x="5437548" y="1511943"/>
            <a:ext cx="3224969" cy="4181886"/>
          </a:xfrm>
          <a:prstGeom prst="rect">
            <a:avLst/>
          </a:prstGeom>
          <a:ln>
            <a:solidFill>
              <a:schemeClr val="tx1"/>
            </a:solidFill>
          </a:ln>
        </p:spPr>
      </p:pic>
    </p:spTree>
    <p:extLst>
      <p:ext uri="{BB962C8B-B14F-4D97-AF65-F5344CB8AC3E}">
        <p14:creationId xmlns:p14="http://schemas.microsoft.com/office/powerpoint/2010/main" val="549783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Next steps</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TextBox 2">
            <a:extLst>
              <a:ext uri="{FF2B5EF4-FFF2-40B4-BE49-F238E27FC236}">
                <a16:creationId xmlns:a16="http://schemas.microsoft.com/office/drawing/2014/main" id="{9669AA28-B2F1-229B-3E85-BE15A53CC14D}"/>
              </a:ext>
            </a:extLst>
          </p:cNvPr>
          <p:cNvSpPr txBox="1"/>
          <p:nvPr/>
        </p:nvSpPr>
        <p:spPr>
          <a:xfrm>
            <a:off x="764932" y="1343023"/>
            <a:ext cx="10716826"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Releasing fish next week (April 27-28)</a:t>
            </a: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Run the CJS model for survival estimate</a:t>
            </a: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Compile any comparison data deemed necessary</a:t>
            </a: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Final recommendation will be presented to the FTC this summer</a:t>
            </a:r>
          </a:p>
        </p:txBody>
      </p:sp>
    </p:spTree>
    <p:extLst>
      <p:ext uri="{BB962C8B-B14F-4D97-AF65-F5344CB8AC3E}">
        <p14:creationId xmlns:p14="http://schemas.microsoft.com/office/powerpoint/2010/main" val="301900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1" y="262948"/>
            <a:ext cx="10341346" cy="817129"/>
          </a:xfrm>
        </p:spPr>
        <p:txBody>
          <a:bodyPr vert="horz" lIns="91440" tIns="45720" rIns="91440" bIns="45720" rtlCol="0" anchor="b">
            <a:normAutofit/>
          </a:bodyPr>
          <a:lstStyle/>
          <a:p>
            <a:r>
              <a:rPr lang="en-US" sz="3000" b="1" dirty="0">
                <a:solidFill>
                  <a:srgbClr val="002060"/>
                </a:solidFill>
                <a:latin typeface="Cambria" panose="02040503050406030204" pitchFamily="18" charset="0"/>
                <a:ea typeface="Cambria" panose="02040503050406030204" pitchFamily="18" charset="0"/>
              </a:rPr>
              <a:t>Acknowledgements</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pic>
        <p:nvPicPr>
          <p:cNvPr id="6" name="Picture 5" descr="A picture containing outdoor&#10;&#10;AI-generated content may be incorrect.">
            <a:extLst>
              <a:ext uri="{FF2B5EF4-FFF2-40B4-BE49-F238E27FC236}">
                <a16:creationId xmlns:a16="http://schemas.microsoft.com/office/drawing/2014/main" id="{89B0EB03-6C66-D784-CF86-0C4076F64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256" y="0"/>
            <a:ext cx="8120743" cy="6090557"/>
          </a:xfrm>
          <a:prstGeom prst="rect">
            <a:avLst/>
          </a:prstGeom>
        </p:spPr>
      </p:pic>
      <p:sp>
        <p:nvSpPr>
          <p:cNvPr id="8" name="TextBox 7">
            <a:extLst>
              <a:ext uri="{FF2B5EF4-FFF2-40B4-BE49-F238E27FC236}">
                <a16:creationId xmlns:a16="http://schemas.microsoft.com/office/drawing/2014/main" id="{025B558C-F796-D1F2-25DC-CDCDCC09DCE0}"/>
              </a:ext>
            </a:extLst>
          </p:cNvPr>
          <p:cNvSpPr txBox="1"/>
          <p:nvPr/>
        </p:nvSpPr>
        <p:spPr>
          <a:xfrm>
            <a:off x="56936" y="1145822"/>
            <a:ext cx="3888374" cy="3662541"/>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Tacoma Power:</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Natural Resources</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Cowlitz Project Staff</a:t>
            </a:r>
          </a:p>
          <a:p>
            <a:pPr marL="742950" lvl="1" indent="-28575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WDFW:</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Kris Warner</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Larona Newhouse</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Brian Gail</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Cowlitz Salmon Hatchery staff</a:t>
            </a: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3200" dirty="0">
              <a:latin typeface="Cambria" panose="02040503050406030204" pitchFamily="18" charset="0"/>
              <a:ea typeface="Cambria" panose="02040503050406030204" pitchFamily="18" charset="0"/>
            </a:endParaRPr>
          </a:p>
        </p:txBody>
      </p:sp>
      <p:pic>
        <p:nvPicPr>
          <p:cNvPr id="1028" name="Picture 4" descr="Washington Department of Fish and Wildlife | U.S. Fish &amp; Wildlife Service">
            <a:extLst>
              <a:ext uri="{FF2B5EF4-FFF2-40B4-BE49-F238E27FC236}">
                <a16:creationId xmlns:a16="http://schemas.microsoft.com/office/drawing/2014/main" id="{E4C66DD6-3E09-7EDB-16EF-253354853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305" y="4114116"/>
            <a:ext cx="1359797" cy="1686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1D0C911-B621-7011-4393-9C3608C38677}"/>
              </a:ext>
            </a:extLst>
          </p:cNvPr>
          <p:cNvPicPr>
            <a:picLocks noChangeAspect="1"/>
          </p:cNvPicPr>
          <p:nvPr/>
        </p:nvPicPr>
        <p:blipFill>
          <a:blip r:embed="rId6"/>
          <a:stretch>
            <a:fillRect/>
          </a:stretch>
        </p:blipFill>
        <p:spPr>
          <a:xfrm>
            <a:off x="388188" y="4524981"/>
            <a:ext cx="1702225" cy="1067580"/>
          </a:xfrm>
          <a:prstGeom prst="rect">
            <a:avLst/>
          </a:prstGeom>
        </p:spPr>
      </p:pic>
    </p:spTree>
    <p:extLst>
      <p:ext uri="{BB962C8B-B14F-4D97-AF65-F5344CB8AC3E}">
        <p14:creationId xmlns:p14="http://schemas.microsoft.com/office/powerpoint/2010/main" val="3636634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7" name="AutoShape 4">
            <a:extLst>
              <a:ext uri="{FF2B5EF4-FFF2-40B4-BE49-F238E27FC236}">
                <a16:creationId xmlns:a16="http://schemas.microsoft.com/office/drawing/2014/main" id="{3760C220-D20E-40C4-88F7-E48EC23CDF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638F789-7957-E506-DD01-E91BDEF456C9}"/>
              </a:ext>
            </a:extLst>
          </p:cNvPr>
          <p:cNvPicPr>
            <a:picLocks noChangeAspect="1"/>
          </p:cNvPicPr>
          <p:nvPr/>
        </p:nvPicPr>
        <p:blipFill>
          <a:blip r:embed="rId4"/>
          <a:stretch>
            <a:fillRect/>
          </a:stretch>
        </p:blipFill>
        <p:spPr>
          <a:xfrm>
            <a:off x="3300411" y="502736"/>
            <a:ext cx="5591175" cy="5219700"/>
          </a:xfrm>
          <a:prstGeom prst="rect">
            <a:avLst/>
          </a:prstGeom>
          <a:ln>
            <a:solidFill>
              <a:schemeClr val="tx1"/>
            </a:solidFill>
          </a:ln>
        </p:spPr>
      </p:pic>
      <p:sp>
        <p:nvSpPr>
          <p:cNvPr id="2" name="TextBox 1">
            <a:extLst>
              <a:ext uri="{FF2B5EF4-FFF2-40B4-BE49-F238E27FC236}">
                <a16:creationId xmlns:a16="http://schemas.microsoft.com/office/drawing/2014/main" id="{7C45926E-25E3-2F6A-24C7-C2C01E51A16B}"/>
              </a:ext>
            </a:extLst>
          </p:cNvPr>
          <p:cNvSpPr txBox="1"/>
          <p:nvPr/>
        </p:nvSpPr>
        <p:spPr>
          <a:xfrm>
            <a:off x="642796" y="2073244"/>
            <a:ext cx="1652247" cy="646331"/>
          </a:xfrm>
          <a:prstGeom prst="rect">
            <a:avLst/>
          </a:prstGeom>
          <a:noFill/>
        </p:spPr>
        <p:txBody>
          <a:bodyPr wrap="none" rtlCol="0">
            <a:spAutoFit/>
          </a:bodyPr>
          <a:lstStyle/>
          <a:p>
            <a:r>
              <a:rPr lang="en-US" sz="3600" b="1" dirty="0">
                <a:solidFill>
                  <a:srgbClr val="FF0000"/>
                </a:solidFill>
              </a:rPr>
              <a:t>Delete?</a:t>
            </a:r>
          </a:p>
        </p:txBody>
      </p:sp>
    </p:spTree>
    <p:extLst>
      <p:ext uri="{BB962C8B-B14F-4D97-AF65-F5344CB8AC3E}">
        <p14:creationId xmlns:p14="http://schemas.microsoft.com/office/powerpoint/2010/main" val="5867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Background – Satellite Rearing</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5" name="TextBox 4">
            <a:extLst>
              <a:ext uri="{FF2B5EF4-FFF2-40B4-BE49-F238E27FC236}">
                <a16:creationId xmlns:a16="http://schemas.microsoft.com/office/drawing/2014/main" id="{E3B98905-B7BF-5432-BA63-A61113C43B01}"/>
              </a:ext>
            </a:extLst>
          </p:cNvPr>
          <p:cNvSpPr txBox="1"/>
          <p:nvPr/>
        </p:nvSpPr>
        <p:spPr>
          <a:xfrm>
            <a:off x="764930" y="1343025"/>
            <a:ext cx="10216495" cy="3970318"/>
          </a:xfrm>
          <a:prstGeom prst="rect">
            <a:avLst/>
          </a:prstGeom>
          <a:noFill/>
        </p:spPr>
        <p:txBody>
          <a:bodyPr wrap="square" rtlCol="0">
            <a:spAutoFit/>
          </a:bodyPr>
          <a:lstStyle/>
          <a:p>
            <a:pPr marL="514350" indent="-514350">
              <a:buAutoNum type="arabicPeriod"/>
            </a:pPr>
            <a:r>
              <a:rPr lang="en-US" sz="2800" dirty="0">
                <a:latin typeface="Cambria" panose="02040503050406030204" pitchFamily="18" charset="0"/>
                <a:ea typeface="Cambria" panose="02040503050406030204" pitchFamily="18" charset="0"/>
              </a:rPr>
              <a:t>Cowlitz Falls extended operation</a:t>
            </a:r>
          </a:p>
          <a:p>
            <a:pPr marL="514350" indent="-514350">
              <a:buAutoNum type="arabicPeriod"/>
            </a:pPr>
            <a:r>
              <a:rPr lang="en-US" sz="2800" dirty="0">
                <a:latin typeface="Cambria" panose="02040503050406030204" pitchFamily="18" charset="0"/>
                <a:ea typeface="Cambria" panose="02040503050406030204" pitchFamily="18" charset="0"/>
              </a:rPr>
              <a:t>Cowlitz Falls rearing (spring Chinook)</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Raise 50k spring Chinook from 12 FPP to ~5 FPP</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Potential for increased survival (larger size at release)</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Potential imprinting benefit for UCR fish</a:t>
            </a:r>
          </a:p>
          <a:p>
            <a:pPr marL="514350" indent="-514350">
              <a:buFont typeface="+mj-lt"/>
              <a:buAutoNum type="arabicPeriod"/>
            </a:pPr>
            <a:r>
              <a:rPr lang="en-US" sz="2800" dirty="0">
                <a:latin typeface="Cambria" panose="02040503050406030204" pitchFamily="18" charset="0"/>
                <a:ea typeface="Cambria" panose="02040503050406030204" pitchFamily="18" charset="0"/>
              </a:rPr>
              <a:t>Mayfield net pens (coho)</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One raceway of coho (~250k) moved at 35 FPP to the net pens</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Frees up space for additional spring Chinook rearing</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Raised to ~15 FPP</a:t>
            </a:r>
          </a:p>
          <a:p>
            <a:pPr marL="742950" lvl="1"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Two phase performance testing</a:t>
            </a:r>
          </a:p>
        </p:txBody>
      </p:sp>
    </p:spTree>
    <p:extLst>
      <p:ext uri="{BB962C8B-B14F-4D97-AF65-F5344CB8AC3E}">
        <p14:creationId xmlns:p14="http://schemas.microsoft.com/office/powerpoint/2010/main" val="299223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indoor, ceiling&#10;&#10;AI-generated content may be incorrect.">
            <a:extLst>
              <a:ext uri="{FF2B5EF4-FFF2-40B4-BE49-F238E27FC236}">
                <a16:creationId xmlns:a16="http://schemas.microsoft.com/office/drawing/2014/main" id="{B971F419-C958-BC04-360D-E0D798779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83" y="1499857"/>
            <a:ext cx="5707747" cy="4280811"/>
          </a:xfrm>
          <a:prstGeom prst="rect">
            <a:avLst/>
          </a:prstGeom>
        </p:spPr>
      </p:pic>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Coho Net Pen Phase II Summary</a:t>
            </a: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4"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pic>
        <p:nvPicPr>
          <p:cNvPr id="15" name="Picture 14" descr="A person holding a ball in a swimming pool&#10;&#10;AI-generated content may be incorrect.">
            <a:extLst>
              <a:ext uri="{FF2B5EF4-FFF2-40B4-BE49-F238E27FC236}">
                <a16:creationId xmlns:a16="http://schemas.microsoft.com/office/drawing/2014/main" id="{9250FD36-6A5E-928F-9BD0-ADEF79314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182" y="1499859"/>
            <a:ext cx="5707748" cy="4280810"/>
          </a:xfrm>
          <a:prstGeom prst="rect">
            <a:avLst/>
          </a:prstGeom>
        </p:spPr>
      </p:pic>
      <p:pic>
        <p:nvPicPr>
          <p:cNvPr id="6" name="Picture 5" descr="A picture containing indoor, ceiling&#10;&#10;AI-generated content may be incorrect.">
            <a:extLst>
              <a:ext uri="{FF2B5EF4-FFF2-40B4-BE49-F238E27FC236}">
                <a16:creationId xmlns:a16="http://schemas.microsoft.com/office/drawing/2014/main" id="{058FEE11-27BA-68B3-C9D7-593B6B9EAC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71281" y="1499857"/>
            <a:ext cx="5707746" cy="4280810"/>
          </a:xfrm>
          <a:prstGeom prst="rect">
            <a:avLst/>
          </a:prstGeom>
        </p:spPr>
      </p:pic>
      <p:grpSp>
        <p:nvGrpSpPr>
          <p:cNvPr id="40" name="Group 39">
            <a:extLst>
              <a:ext uri="{FF2B5EF4-FFF2-40B4-BE49-F238E27FC236}">
                <a16:creationId xmlns:a16="http://schemas.microsoft.com/office/drawing/2014/main" id="{DEC853B1-D345-3307-3600-F301638DDFE0}"/>
              </a:ext>
            </a:extLst>
          </p:cNvPr>
          <p:cNvGrpSpPr/>
          <p:nvPr/>
        </p:nvGrpSpPr>
        <p:grpSpPr>
          <a:xfrm>
            <a:off x="6010504" y="1319424"/>
            <a:ext cx="1871931" cy="4585272"/>
            <a:chOff x="9580796" y="1296778"/>
            <a:chExt cx="1871931" cy="4585272"/>
          </a:xfrm>
        </p:grpSpPr>
        <p:sp>
          <p:nvSpPr>
            <p:cNvPr id="3" name="Rectangle 2">
              <a:extLst>
                <a:ext uri="{FF2B5EF4-FFF2-40B4-BE49-F238E27FC236}">
                  <a16:creationId xmlns:a16="http://schemas.microsoft.com/office/drawing/2014/main" id="{2CABA5D0-DA8C-6877-F2A4-14379D8375CE}"/>
                </a:ext>
              </a:extLst>
            </p:cNvPr>
            <p:cNvSpPr/>
            <p:nvPr/>
          </p:nvSpPr>
          <p:spPr>
            <a:xfrm>
              <a:off x="9580796" y="1296778"/>
              <a:ext cx="1871931" cy="4572000"/>
            </a:xfrm>
            <a:prstGeom prst="rect">
              <a:avLst/>
            </a:prstGeom>
            <a:solidFill>
              <a:schemeClr val="accent4">
                <a:lumMod val="60000"/>
                <a:lumOff val="40000"/>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3667B46-DE6B-0BDE-2B39-9180E5AAA3C8}"/>
                </a:ext>
              </a:extLst>
            </p:cNvPr>
            <p:cNvCxnSpPr>
              <a:stCxn id="3" idx="0"/>
            </p:cNvCxnSpPr>
            <p:nvPr/>
          </p:nvCxnSpPr>
          <p:spPr>
            <a:xfrm flipH="1">
              <a:off x="10489224" y="1296778"/>
              <a:ext cx="27538" cy="458527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B91ECF-FD8A-4D05-B47F-F9ECAE438944}"/>
                </a:ext>
              </a:extLst>
            </p:cNvPr>
            <p:cNvCxnSpPr>
              <a:cxnSpLocks/>
            </p:cNvCxnSpPr>
            <p:nvPr/>
          </p:nvCxnSpPr>
          <p:spPr>
            <a:xfrm>
              <a:off x="9598923" y="2215627"/>
              <a:ext cx="8903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A6099E-235A-1C85-5D8C-46807EF79C88}"/>
                </a:ext>
              </a:extLst>
            </p:cNvPr>
            <p:cNvCxnSpPr>
              <a:cxnSpLocks/>
            </p:cNvCxnSpPr>
            <p:nvPr/>
          </p:nvCxnSpPr>
          <p:spPr>
            <a:xfrm>
              <a:off x="9598922" y="4961758"/>
              <a:ext cx="8903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8AFAE6-136A-8EA8-5D91-12F10B7E68E0}"/>
                </a:ext>
              </a:extLst>
            </p:cNvPr>
            <p:cNvCxnSpPr>
              <a:cxnSpLocks/>
            </p:cNvCxnSpPr>
            <p:nvPr/>
          </p:nvCxnSpPr>
          <p:spPr>
            <a:xfrm>
              <a:off x="9598922" y="4023912"/>
              <a:ext cx="8903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331CEF-FD16-2AC8-5E3B-819EFDA22693}"/>
                </a:ext>
              </a:extLst>
            </p:cNvPr>
            <p:cNvCxnSpPr>
              <a:cxnSpLocks/>
            </p:cNvCxnSpPr>
            <p:nvPr/>
          </p:nvCxnSpPr>
          <p:spPr>
            <a:xfrm>
              <a:off x="9598923" y="3121265"/>
              <a:ext cx="8903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0F1608-6914-B1AF-A0AB-FDDBEB687147}"/>
                </a:ext>
              </a:extLst>
            </p:cNvPr>
            <p:cNvCxnSpPr>
              <a:cxnSpLocks/>
            </p:cNvCxnSpPr>
            <p:nvPr/>
          </p:nvCxnSpPr>
          <p:spPr>
            <a:xfrm>
              <a:off x="10516761" y="2215627"/>
              <a:ext cx="9359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21572-DB70-3289-FFD8-87A9934E2A80}"/>
                </a:ext>
              </a:extLst>
            </p:cNvPr>
            <p:cNvCxnSpPr>
              <a:cxnSpLocks/>
            </p:cNvCxnSpPr>
            <p:nvPr/>
          </p:nvCxnSpPr>
          <p:spPr>
            <a:xfrm>
              <a:off x="10516761" y="4023912"/>
              <a:ext cx="9359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2B1B40-E254-0ABB-4FE1-B4E598A7DD6D}"/>
                </a:ext>
              </a:extLst>
            </p:cNvPr>
            <p:cNvCxnSpPr>
              <a:cxnSpLocks/>
            </p:cNvCxnSpPr>
            <p:nvPr/>
          </p:nvCxnSpPr>
          <p:spPr>
            <a:xfrm>
              <a:off x="10502993" y="3121265"/>
              <a:ext cx="94973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2A0EA2B-F5B8-981E-F11A-B3081CCE59EC}"/>
                </a:ext>
              </a:extLst>
            </p:cNvPr>
            <p:cNvSpPr txBox="1"/>
            <p:nvPr/>
          </p:nvSpPr>
          <p:spPr>
            <a:xfrm rot="16200000">
              <a:off x="10523860" y="4799187"/>
              <a:ext cx="891526"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source</a:t>
              </a:r>
            </a:p>
          </p:txBody>
        </p:sp>
        <p:sp>
          <p:nvSpPr>
            <p:cNvPr id="32" name="TextBox 31">
              <a:extLst>
                <a:ext uri="{FF2B5EF4-FFF2-40B4-BE49-F238E27FC236}">
                  <a16:creationId xmlns:a16="http://schemas.microsoft.com/office/drawing/2014/main" id="{6D48D57F-B156-F42D-4D26-7BDC453267FC}"/>
                </a:ext>
              </a:extLst>
            </p:cNvPr>
            <p:cNvSpPr txBox="1"/>
            <p:nvPr/>
          </p:nvSpPr>
          <p:spPr>
            <a:xfrm>
              <a:off x="10824283" y="3387922"/>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8</a:t>
              </a:r>
            </a:p>
          </p:txBody>
        </p:sp>
        <p:sp>
          <p:nvSpPr>
            <p:cNvPr id="33" name="TextBox 32">
              <a:extLst>
                <a:ext uri="{FF2B5EF4-FFF2-40B4-BE49-F238E27FC236}">
                  <a16:creationId xmlns:a16="http://schemas.microsoft.com/office/drawing/2014/main" id="{1F87220B-8BAE-5DEA-AD57-2F4BB4AAF846}"/>
                </a:ext>
              </a:extLst>
            </p:cNvPr>
            <p:cNvSpPr txBox="1"/>
            <p:nvPr/>
          </p:nvSpPr>
          <p:spPr>
            <a:xfrm>
              <a:off x="10817399" y="2477434"/>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7</a:t>
              </a:r>
            </a:p>
          </p:txBody>
        </p:sp>
        <p:sp>
          <p:nvSpPr>
            <p:cNvPr id="34" name="TextBox 33">
              <a:extLst>
                <a:ext uri="{FF2B5EF4-FFF2-40B4-BE49-F238E27FC236}">
                  <a16:creationId xmlns:a16="http://schemas.microsoft.com/office/drawing/2014/main" id="{F797E7C8-4064-4F8E-85BE-907844CEA5AD}"/>
                </a:ext>
              </a:extLst>
            </p:cNvPr>
            <p:cNvSpPr txBox="1"/>
            <p:nvPr/>
          </p:nvSpPr>
          <p:spPr>
            <a:xfrm>
              <a:off x="10814856" y="1584489"/>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6</a:t>
              </a:r>
            </a:p>
          </p:txBody>
        </p:sp>
        <p:sp>
          <p:nvSpPr>
            <p:cNvPr id="35" name="TextBox 34">
              <a:extLst>
                <a:ext uri="{FF2B5EF4-FFF2-40B4-BE49-F238E27FC236}">
                  <a16:creationId xmlns:a16="http://schemas.microsoft.com/office/drawing/2014/main" id="{CDCBCCA5-14A2-59CD-636F-44A19D1CBBCB}"/>
                </a:ext>
              </a:extLst>
            </p:cNvPr>
            <p:cNvSpPr txBox="1"/>
            <p:nvPr/>
          </p:nvSpPr>
          <p:spPr>
            <a:xfrm>
              <a:off x="9883611" y="5254538"/>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5</a:t>
              </a:r>
            </a:p>
          </p:txBody>
        </p:sp>
        <p:sp>
          <p:nvSpPr>
            <p:cNvPr id="36" name="TextBox 35">
              <a:extLst>
                <a:ext uri="{FF2B5EF4-FFF2-40B4-BE49-F238E27FC236}">
                  <a16:creationId xmlns:a16="http://schemas.microsoft.com/office/drawing/2014/main" id="{91A49992-FC5F-04F7-EDAF-EBBC82D5A646}"/>
                </a:ext>
              </a:extLst>
            </p:cNvPr>
            <p:cNvSpPr txBox="1"/>
            <p:nvPr/>
          </p:nvSpPr>
          <p:spPr>
            <a:xfrm>
              <a:off x="9905038" y="4293806"/>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4</a:t>
              </a:r>
            </a:p>
          </p:txBody>
        </p:sp>
        <p:sp>
          <p:nvSpPr>
            <p:cNvPr id="37" name="TextBox 36">
              <a:extLst>
                <a:ext uri="{FF2B5EF4-FFF2-40B4-BE49-F238E27FC236}">
                  <a16:creationId xmlns:a16="http://schemas.microsoft.com/office/drawing/2014/main" id="{05B8420C-3022-8D3C-BD1A-581B48C83D2F}"/>
                </a:ext>
              </a:extLst>
            </p:cNvPr>
            <p:cNvSpPr txBox="1"/>
            <p:nvPr/>
          </p:nvSpPr>
          <p:spPr>
            <a:xfrm>
              <a:off x="9905038" y="3387922"/>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3</a:t>
              </a:r>
            </a:p>
          </p:txBody>
        </p:sp>
        <p:sp>
          <p:nvSpPr>
            <p:cNvPr id="38" name="TextBox 37">
              <a:extLst>
                <a:ext uri="{FF2B5EF4-FFF2-40B4-BE49-F238E27FC236}">
                  <a16:creationId xmlns:a16="http://schemas.microsoft.com/office/drawing/2014/main" id="{B0F7B594-9A28-413C-6316-CF209650892C}"/>
                </a:ext>
              </a:extLst>
            </p:cNvPr>
            <p:cNvSpPr txBox="1"/>
            <p:nvPr/>
          </p:nvSpPr>
          <p:spPr>
            <a:xfrm>
              <a:off x="9909541" y="2482285"/>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2</a:t>
              </a:r>
            </a:p>
          </p:txBody>
        </p:sp>
        <p:sp>
          <p:nvSpPr>
            <p:cNvPr id="39" name="TextBox 38">
              <a:extLst>
                <a:ext uri="{FF2B5EF4-FFF2-40B4-BE49-F238E27FC236}">
                  <a16:creationId xmlns:a16="http://schemas.microsoft.com/office/drawing/2014/main" id="{3A24515C-E5A3-A3DF-C62E-A1CD79D4A23F}"/>
                </a:ext>
              </a:extLst>
            </p:cNvPr>
            <p:cNvSpPr txBox="1"/>
            <p:nvPr/>
          </p:nvSpPr>
          <p:spPr>
            <a:xfrm>
              <a:off x="9905038" y="1584489"/>
              <a:ext cx="320922"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1</a:t>
              </a:r>
            </a:p>
          </p:txBody>
        </p:sp>
      </p:grpSp>
      <p:pic>
        <p:nvPicPr>
          <p:cNvPr id="41" name="Picture 40">
            <a:extLst>
              <a:ext uri="{FF2B5EF4-FFF2-40B4-BE49-F238E27FC236}">
                <a16:creationId xmlns:a16="http://schemas.microsoft.com/office/drawing/2014/main" id="{312D3D0D-2849-9F66-BC38-C511DDF20ED6}"/>
              </a:ext>
            </a:extLst>
          </p:cNvPr>
          <p:cNvPicPr>
            <a:picLocks noChangeAspect="1"/>
          </p:cNvPicPr>
          <p:nvPr/>
        </p:nvPicPr>
        <p:blipFill>
          <a:blip r:embed="rId7"/>
          <a:stretch>
            <a:fillRect/>
          </a:stretch>
        </p:blipFill>
        <p:spPr>
          <a:xfrm>
            <a:off x="8008009" y="1569258"/>
            <a:ext cx="4059595" cy="1356704"/>
          </a:xfrm>
          <a:prstGeom prst="rect">
            <a:avLst/>
          </a:prstGeom>
        </p:spPr>
      </p:pic>
      <p:grpSp>
        <p:nvGrpSpPr>
          <p:cNvPr id="53" name="Group 52">
            <a:extLst>
              <a:ext uri="{FF2B5EF4-FFF2-40B4-BE49-F238E27FC236}">
                <a16:creationId xmlns:a16="http://schemas.microsoft.com/office/drawing/2014/main" id="{E650AF64-A655-7070-5F10-553CE439EDBD}"/>
              </a:ext>
            </a:extLst>
          </p:cNvPr>
          <p:cNvGrpSpPr/>
          <p:nvPr/>
        </p:nvGrpSpPr>
        <p:grpSpPr>
          <a:xfrm>
            <a:off x="8032038" y="3246262"/>
            <a:ext cx="4090828" cy="2728550"/>
            <a:chOff x="5810753" y="3143912"/>
            <a:chExt cx="4090828" cy="2728550"/>
          </a:xfrm>
        </p:grpSpPr>
        <p:pic>
          <p:nvPicPr>
            <p:cNvPr id="44" name="Picture 43">
              <a:extLst>
                <a:ext uri="{FF2B5EF4-FFF2-40B4-BE49-F238E27FC236}">
                  <a16:creationId xmlns:a16="http://schemas.microsoft.com/office/drawing/2014/main" id="{D80B43FF-C086-5285-3767-23FC201DC49B}"/>
                </a:ext>
              </a:extLst>
            </p:cNvPr>
            <p:cNvPicPr>
              <a:picLocks noChangeAspect="1"/>
            </p:cNvPicPr>
            <p:nvPr/>
          </p:nvPicPr>
          <p:blipFill>
            <a:blip r:embed="rId8"/>
            <a:stretch>
              <a:fillRect/>
            </a:stretch>
          </p:blipFill>
          <p:spPr>
            <a:xfrm>
              <a:off x="5810753" y="3143912"/>
              <a:ext cx="4090828" cy="2728550"/>
            </a:xfrm>
            <a:prstGeom prst="rect">
              <a:avLst/>
            </a:prstGeom>
          </p:spPr>
        </p:pic>
        <p:sp>
          <p:nvSpPr>
            <p:cNvPr id="45" name="TextBox 44">
              <a:extLst>
                <a:ext uri="{FF2B5EF4-FFF2-40B4-BE49-F238E27FC236}">
                  <a16:creationId xmlns:a16="http://schemas.microsoft.com/office/drawing/2014/main" id="{C35AF01F-3230-299F-703A-6D28122BFD36}"/>
                </a:ext>
              </a:extLst>
            </p:cNvPr>
            <p:cNvSpPr txBox="1"/>
            <p:nvPr/>
          </p:nvSpPr>
          <p:spPr>
            <a:xfrm>
              <a:off x="8293894" y="4698774"/>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1</a:t>
              </a:r>
            </a:p>
          </p:txBody>
        </p:sp>
        <p:sp>
          <p:nvSpPr>
            <p:cNvPr id="46" name="TextBox 45">
              <a:extLst>
                <a:ext uri="{FF2B5EF4-FFF2-40B4-BE49-F238E27FC236}">
                  <a16:creationId xmlns:a16="http://schemas.microsoft.com/office/drawing/2014/main" id="{56C5710D-645D-BBCF-93E8-7E530FECC82C}"/>
                </a:ext>
              </a:extLst>
            </p:cNvPr>
            <p:cNvSpPr txBox="1"/>
            <p:nvPr/>
          </p:nvSpPr>
          <p:spPr>
            <a:xfrm>
              <a:off x="7576281" y="4913616"/>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4</a:t>
              </a:r>
            </a:p>
          </p:txBody>
        </p:sp>
        <p:sp>
          <p:nvSpPr>
            <p:cNvPr id="47" name="TextBox 46">
              <a:extLst>
                <a:ext uri="{FF2B5EF4-FFF2-40B4-BE49-F238E27FC236}">
                  <a16:creationId xmlns:a16="http://schemas.microsoft.com/office/drawing/2014/main" id="{5A2FDD91-6170-2856-D6FF-0A22609CB142}"/>
                </a:ext>
              </a:extLst>
            </p:cNvPr>
            <p:cNvSpPr txBox="1"/>
            <p:nvPr/>
          </p:nvSpPr>
          <p:spPr>
            <a:xfrm>
              <a:off x="7806499" y="4837273"/>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3</a:t>
              </a:r>
            </a:p>
          </p:txBody>
        </p:sp>
        <p:sp>
          <p:nvSpPr>
            <p:cNvPr id="48" name="TextBox 47">
              <a:extLst>
                <a:ext uri="{FF2B5EF4-FFF2-40B4-BE49-F238E27FC236}">
                  <a16:creationId xmlns:a16="http://schemas.microsoft.com/office/drawing/2014/main" id="{DAEA3058-4528-6970-0087-C626621D0B68}"/>
                </a:ext>
              </a:extLst>
            </p:cNvPr>
            <p:cNvSpPr txBox="1"/>
            <p:nvPr/>
          </p:nvSpPr>
          <p:spPr>
            <a:xfrm>
              <a:off x="8376335" y="4979567"/>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8</a:t>
              </a:r>
            </a:p>
          </p:txBody>
        </p:sp>
        <p:sp>
          <p:nvSpPr>
            <p:cNvPr id="49" name="TextBox 48">
              <a:extLst>
                <a:ext uri="{FF2B5EF4-FFF2-40B4-BE49-F238E27FC236}">
                  <a16:creationId xmlns:a16="http://schemas.microsoft.com/office/drawing/2014/main" id="{4C6838FA-F29E-B23F-E055-51C3B38C0805}"/>
                </a:ext>
              </a:extLst>
            </p:cNvPr>
            <p:cNvSpPr txBox="1"/>
            <p:nvPr/>
          </p:nvSpPr>
          <p:spPr>
            <a:xfrm>
              <a:off x="8151524" y="5048790"/>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7</a:t>
              </a:r>
            </a:p>
          </p:txBody>
        </p:sp>
        <p:sp>
          <p:nvSpPr>
            <p:cNvPr id="50" name="TextBox 49">
              <a:extLst>
                <a:ext uri="{FF2B5EF4-FFF2-40B4-BE49-F238E27FC236}">
                  <a16:creationId xmlns:a16="http://schemas.microsoft.com/office/drawing/2014/main" id="{D67C20BF-1670-DDB6-1814-33EF30851AAE}"/>
                </a:ext>
              </a:extLst>
            </p:cNvPr>
            <p:cNvSpPr txBox="1"/>
            <p:nvPr/>
          </p:nvSpPr>
          <p:spPr>
            <a:xfrm>
              <a:off x="7901921" y="5133165"/>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6</a:t>
              </a:r>
            </a:p>
          </p:txBody>
        </p:sp>
        <p:sp>
          <p:nvSpPr>
            <p:cNvPr id="51" name="TextBox 50">
              <a:extLst>
                <a:ext uri="{FF2B5EF4-FFF2-40B4-BE49-F238E27FC236}">
                  <a16:creationId xmlns:a16="http://schemas.microsoft.com/office/drawing/2014/main" id="{123F8AF7-D42E-BCDB-FDCA-11DD3CE46695}"/>
                </a:ext>
              </a:extLst>
            </p:cNvPr>
            <p:cNvSpPr txBox="1"/>
            <p:nvPr/>
          </p:nvSpPr>
          <p:spPr>
            <a:xfrm>
              <a:off x="7677110" y="5207373"/>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5</a:t>
              </a:r>
            </a:p>
          </p:txBody>
        </p:sp>
        <p:sp>
          <p:nvSpPr>
            <p:cNvPr id="52" name="TextBox 51">
              <a:extLst>
                <a:ext uri="{FF2B5EF4-FFF2-40B4-BE49-F238E27FC236}">
                  <a16:creationId xmlns:a16="http://schemas.microsoft.com/office/drawing/2014/main" id="{ECFEAD57-1DB8-4A5A-38FE-327D9D666CE1}"/>
                </a:ext>
              </a:extLst>
            </p:cNvPr>
            <p:cNvSpPr txBox="1"/>
            <p:nvPr/>
          </p:nvSpPr>
          <p:spPr>
            <a:xfrm>
              <a:off x="8063676" y="4754071"/>
              <a:ext cx="276038" cy="276999"/>
            </a:xfrm>
            <a:prstGeom prst="rect">
              <a:avLst/>
            </a:prstGeom>
            <a:noFill/>
          </p:spPr>
          <p:txBody>
            <a:bodyPr wrap="none" rtlCol="0">
              <a:spAutoFit/>
            </a:bodyPr>
            <a:lstStyle/>
            <a:p>
              <a:r>
                <a:rPr lang="en-US" sz="1200" b="1" dirty="0">
                  <a:solidFill>
                    <a:schemeClr val="bg1"/>
                  </a:solidFill>
                  <a:latin typeface="Cambria" panose="02040503050406030204" pitchFamily="18" charset="0"/>
                  <a:ea typeface="Cambria" panose="02040503050406030204" pitchFamily="18" charset="0"/>
                </a:rPr>
                <a:t>2</a:t>
              </a:r>
            </a:p>
          </p:txBody>
        </p:sp>
      </p:grpSp>
    </p:spTree>
    <p:extLst>
      <p:ext uri="{BB962C8B-B14F-4D97-AF65-F5344CB8AC3E}">
        <p14:creationId xmlns:p14="http://schemas.microsoft.com/office/powerpoint/2010/main" val="358285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Tagging</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graphicFrame>
        <p:nvGraphicFramePr>
          <p:cNvPr id="8" name="Table 7">
            <a:extLst>
              <a:ext uri="{FF2B5EF4-FFF2-40B4-BE49-F238E27FC236}">
                <a16:creationId xmlns:a16="http://schemas.microsoft.com/office/drawing/2014/main" id="{65858920-6ADC-53BF-8B67-FC73A3A017DE}"/>
              </a:ext>
            </a:extLst>
          </p:cNvPr>
          <p:cNvGraphicFramePr>
            <a:graphicFrameLocks noGrp="1"/>
          </p:cNvGraphicFramePr>
          <p:nvPr>
            <p:extLst>
              <p:ext uri="{D42A27DB-BD31-4B8C-83A1-F6EECF244321}">
                <p14:modId xmlns:p14="http://schemas.microsoft.com/office/powerpoint/2010/main" val="1358581220"/>
              </p:ext>
            </p:extLst>
          </p:nvPr>
        </p:nvGraphicFramePr>
        <p:xfrm>
          <a:off x="8559529" y="1043372"/>
          <a:ext cx="3308991" cy="4348480"/>
        </p:xfrm>
        <a:graphic>
          <a:graphicData uri="http://schemas.openxmlformats.org/drawingml/2006/table">
            <a:tbl>
              <a:tblPr firstRow="1" bandRow="1">
                <a:tableStyleId>{5C22544A-7EE6-4342-B048-85BDC9FD1C3A}</a:tableStyleId>
              </a:tblPr>
              <a:tblGrid>
                <a:gridCol w="1675202">
                  <a:extLst>
                    <a:ext uri="{9D8B030D-6E8A-4147-A177-3AD203B41FA5}">
                      <a16:colId xmlns:a16="http://schemas.microsoft.com/office/drawing/2014/main" val="2416948828"/>
                    </a:ext>
                  </a:extLst>
                </a:gridCol>
                <a:gridCol w="1633789">
                  <a:extLst>
                    <a:ext uri="{9D8B030D-6E8A-4147-A177-3AD203B41FA5}">
                      <a16:colId xmlns:a16="http://schemas.microsoft.com/office/drawing/2014/main" val="2285580317"/>
                    </a:ext>
                  </a:extLst>
                </a:gridCol>
              </a:tblGrid>
              <a:tr h="370840">
                <a:tc>
                  <a:txBody>
                    <a:bodyPr/>
                    <a:lstStyle/>
                    <a:p>
                      <a:pPr algn="ctr"/>
                      <a:r>
                        <a:rPr lang="en-US" dirty="0">
                          <a:latin typeface="Cambria" panose="02040503050406030204" pitchFamily="18" charset="0"/>
                          <a:ea typeface="Cambria" panose="02040503050406030204" pitchFamily="18" charset="0"/>
                        </a:rPr>
                        <a:t>Net Pen</a:t>
                      </a:r>
                    </a:p>
                  </a:txBody>
                  <a:tcPr>
                    <a:solidFill>
                      <a:schemeClr val="bg2">
                        <a:lumMod val="75000"/>
                      </a:schemeClr>
                    </a:solidFill>
                  </a:tcPr>
                </a:tc>
                <a:tc>
                  <a:txBody>
                    <a:bodyPr/>
                    <a:lstStyle/>
                    <a:p>
                      <a:pPr algn="ctr"/>
                      <a:r>
                        <a:rPr lang="en-US" dirty="0">
                          <a:latin typeface="Cambria" panose="02040503050406030204" pitchFamily="18" charset="0"/>
                          <a:ea typeface="Cambria" panose="02040503050406030204" pitchFamily="18" charset="0"/>
                        </a:rPr>
                        <a:t>Number Tagged</a:t>
                      </a:r>
                    </a:p>
                  </a:txBody>
                  <a:tcPr>
                    <a:solidFill>
                      <a:schemeClr val="bg2">
                        <a:lumMod val="75000"/>
                      </a:schemeClr>
                    </a:solidFill>
                  </a:tcPr>
                </a:tc>
                <a:extLst>
                  <a:ext uri="{0D108BD9-81ED-4DB2-BD59-A6C34878D82A}">
                    <a16:rowId xmlns:a16="http://schemas.microsoft.com/office/drawing/2014/main" val="2320221048"/>
                  </a:ext>
                </a:extLst>
              </a:tr>
              <a:tr h="370840">
                <a:tc>
                  <a:txBody>
                    <a:bodyPr/>
                    <a:lstStyle/>
                    <a:p>
                      <a:pPr algn="ctr"/>
                      <a:r>
                        <a:rPr lang="en-US" dirty="0">
                          <a:latin typeface="Cambria" panose="02040503050406030204" pitchFamily="18" charset="0"/>
                          <a:ea typeface="Cambria" panose="02040503050406030204" pitchFamily="18" charset="0"/>
                        </a:rPr>
                        <a:t>1</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extLst>
                  <a:ext uri="{0D108BD9-81ED-4DB2-BD59-A6C34878D82A}">
                    <a16:rowId xmlns:a16="http://schemas.microsoft.com/office/drawing/2014/main" val="2750231775"/>
                  </a:ext>
                </a:extLst>
              </a:tr>
              <a:tr h="370840">
                <a:tc>
                  <a:txBody>
                    <a:bodyPr/>
                    <a:lstStyle/>
                    <a:p>
                      <a:pPr algn="ctr"/>
                      <a:r>
                        <a:rPr lang="en-US" dirty="0">
                          <a:latin typeface="Cambria" panose="02040503050406030204" pitchFamily="18" charset="0"/>
                          <a:ea typeface="Cambria" panose="02040503050406030204" pitchFamily="18" charset="0"/>
                        </a:rPr>
                        <a:t>2</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extLst>
                  <a:ext uri="{0D108BD9-81ED-4DB2-BD59-A6C34878D82A}">
                    <a16:rowId xmlns:a16="http://schemas.microsoft.com/office/drawing/2014/main" val="1508362443"/>
                  </a:ext>
                </a:extLst>
              </a:tr>
              <a:tr h="370840">
                <a:tc>
                  <a:txBody>
                    <a:bodyPr/>
                    <a:lstStyle/>
                    <a:p>
                      <a:pPr algn="ctr"/>
                      <a:r>
                        <a:rPr lang="en-US" dirty="0">
                          <a:latin typeface="Cambria" panose="02040503050406030204" pitchFamily="18" charset="0"/>
                          <a:ea typeface="Cambria" panose="02040503050406030204" pitchFamily="18" charset="0"/>
                        </a:rPr>
                        <a:t>3</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extLst>
                  <a:ext uri="{0D108BD9-81ED-4DB2-BD59-A6C34878D82A}">
                    <a16:rowId xmlns:a16="http://schemas.microsoft.com/office/drawing/2014/main" val="393486665"/>
                  </a:ext>
                </a:extLst>
              </a:tr>
              <a:tr h="370840">
                <a:tc>
                  <a:txBody>
                    <a:bodyPr/>
                    <a:lstStyle/>
                    <a:p>
                      <a:pPr algn="ctr"/>
                      <a:r>
                        <a:rPr lang="en-US" dirty="0">
                          <a:latin typeface="Cambria" panose="02040503050406030204" pitchFamily="18" charset="0"/>
                          <a:ea typeface="Cambria" panose="02040503050406030204" pitchFamily="18" charset="0"/>
                        </a:rPr>
                        <a:t>4</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499</a:t>
                      </a:r>
                    </a:p>
                  </a:txBody>
                  <a:tcPr>
                    <a:solidFill>
                      <a:schemeClr val="bg2">
                        <a:lumMod val="90000"/>
                      </a:schemeClr>
                    </a:solidFill>
                  </a:tcPr>
                </a:tc>
                <a:extLst>
                  <a:ext uri="{0D108BD9-81ED-4DB2-BD59-A6C34878D82A}">
                    <a16:rowId xmlns:a16="http://schemas.microsoft.com/office/drawing/2014/main" val="3422737450"/>
                  </a:ext>
                </a:extLst>
              </a:tr>
              <a:tr h="370840">
                <a:tc>
                  <a:txBody>
                    <a:bodyPr/>
                    <a:lstStyle/>
                    <a:p>
                      <a:pPr algn="ctr"/>
                      <a:r>
                        <a:rPr lang="en-US" dirty="0">
                          <a:latin typeface="Cambria" panose="02040503050406030204" pitchFamily="18" charset="0"/>
                          <a:ea typeface="Cambria" panose="02040503050406030204" pitchFamily="18" charset="0"/>
                        </a:rPr>
                        <a:t>5</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499</a:t>
                      </a:r>
                    </a:p>
                  </a:txBody>
                  <a:tcPr>
                    <a:solidFill>
                      <a:schemeClr val="bg2">
                        <a:lumMod val="90000"/>
                      </a:schemeClr>
                    </a:solidFill>
                  </a:tcPr>
                </a:tc>
                <a:extLst>
                  <a:ext uri="{0D108BD9-81ED-4DB2-BD59-A6C34878D82A}">
                    <a16:rowId xmlns:a16="http://schemas.microsoft.com/office/drawing/2014/main" val="153729989"/>
                  </a:ext>
                </a:extLst>
              </a:tr>
              <a:tr h="370840">
                <a:tc>
                  <a:txBody>
                    <a:bodyPr/>
                    <a:lstStyle/>
                    <a:p>
                      <a:pPr algn="ctr"/>
                      <a:r>
                        <a:rPr lang="en-US" dirty="0">
                          <a:latin typeface="Cambria" panose="02040503050406030204" pitchFamily="18" charset="0"/>
                          <a:ea typeface="Cambria" panose="02040503050406030204" pitchFamily="18" charset="0"/>
                        </a:rPr>
                        <a:t>6</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491</a:t>
                      </a:r>
                    </a:p>
                  </a:txBody>
                  <a:tcPr>
                    <a:solidFill>
                      <a:schemeClr val="bg2">
                        <a:lumMod val="90000"/>
                      </a:schemeClr>
                    </a:solidFill>
                  </a:tcPr>
                </a:tc>
                <a:extLst>
                  <a:ext uri="{0D108BD9-81ED-4DB2-BD59-A6C34878D82A}">
                    <a16:rowId xmlns:a16="http://schemas.microsoft.com/office/drawing/2014/main" val="1071809064"/>
                  </a:ext>
                </a:extLst>
              </a:tr>
              <a:tr h="370840">
                <a:tc>
                  <a:txBody>
                    <a:bodyPr/>
                    <a:lstStyle/>
                    <a:p>
                      <a:pPr algn="ctr"/>
                      <a:r>
                        <a:rPr lang="en-US" dirty="0">
                          <a:latin typeface="Cambria" panose="02040503050406030204" pitchFamily="18" charset="0"/>
                          <a:ea typeface="Cambria" panose="02040503050406030204" pitchFamily="18" charset="0"/>
                        </a:rPr>
                        <a:t>7</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509</a:t>
                      </a:r>
                    </a:p>
                  </a:txBody>
                  <a:tcPr>
                    <a:solidFill>
                      <a:schemeClr val="bg2">
                        <a:lumMod val="90000"/>
                      </a:schemeClr>
                    </a:solidFill>
                  </a:tcPr>
                </a:tc>
                <a:extLst>
                  <a:ext uri="{0D108BD9-81ED-4DB2-BD59-A6C34878D82A}">
                    <a16:rowId xmlns:a16="http://schemas.microsoft.com/office/drawing/2014/main" val="1802149082"/>
                  </a:ext>
                </a:extLst>
              </a:tr>
              <a:tr h="370840">
                <a:tc>
                  <a:txBody>
                    <a:bodyPr/>
                    <a:lstStyle/>
                    <a:p>
                      <a:pPr algn="ctr"/>
                      <a:r>
                        <a:rPr lang="en-US" dirty="0">
                          <a:latin typeface="Cambria" panose="02040503050406030204" pitchFamily="18" charset="0"/>
                          <a:ea typeface="Cambria" panose="02040503050406030204" pitchFamily="18" charset="0"/>
                        </a:rPr>
                        <a:t>8</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501</a:t>
                      </a:r>
                    </a:p>
                  </a:txBody>
                  <a:tcPr>
                    <a:solidFill>
                      <a:schemeClr val="bg2">
                        <a:lumMod val="90000"/>
                      </a:schemeClr>
                    </a:solidFill>
                  </a:tcPr>
                </a:tc>
                <a:extLst>
                  <a:ext uri="{0D108BD9-81ED-4DB2-BD59-A6C34878D82A}">
                    <a16:rowId xmlns:a16="http://schemas.microsoft.com/office/drawing/2014/main" val="4068859435"/>
                  </a:ext>
                </a:extLst>
              </a:tr>
              <a:tr h="370840">
                <a:tc>
                  <a:txBody>
                    <a:bodyPr/>
                    <a:lstStyle/>
                    <a:p>
                      <a:pPr algn="ctr"/>
                      <a:r>
                        <a:rPr lang="en-US" dirty="0">
                          <a:latin typeface="Cambria" panose="02040503050406030204" pitchFamily="18" charset="0"/>
                          <a:ea typeface="Cambria" panose="02040503050406030204" pitchFamily="18" charset="0"/>
                        </a:rPr>
                        <a:t>Total NP</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3,999</a:t>
                      </a:r>
                    </a:p>
                  </a:txBody>
                  <a:tcPr>
                    <a:solidFill>
                      <a:schemeClr val="bg2">
                        <a:lumMod val="90000"/>
                      </a:schemeClr>
                    </a:solidFill>
                  </a:tcPr>
                </a:tc>
                <a:extLst>
                  <a:ext uri="{0D108BD9-81ED-4DB2-BD59-A6C34878D82A}">
                    <a16:rowId xmlns:a16="http://schemas.microsoft.com/office/drawing/2014/main" val="718750731"/>
                  </a:ext>
                </a:extLst>
              </a:tr>
              <a:tr h="370840">
                <a:tc>
                  <a:txBody>
                    <a:bodyPr/>
                    <a:lstStyle/>
                    <a:p>
                      <a:pPr algn="ctr"/>
                      <a:r>
                        <a:rPr lang="en-US" dirty="0">
                          <a:latin typeface="Cambria" panose="02040503050406030204" pitchFamily="18" charset="0"/>
                          <a:ea typeface="Cambria" panose="02040503050406030204" pitchFamily="18" charset="0"/>
                        </a:rPr>
                        <a:t>Control</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61</a:t>
                      </a:r>
                    </a:p>
                  </a:txBody>
                  <a:tcPr>
                    <a:solidFill>
                      <a:schemeClr val="bg2">
                        <a:lumMod val="90000"/>
                      </a:schemeClr>
                    </a:solidFill>
                  </a:tcPr>
                </a:tc>
                <a:extLst>
                  <a:ext uri="{0D108BD9-81ED-4DB2-BD59-A6C34878D82A}">
                    <a16:rowId xmlns:a16="http://schemas.microsoft.com/office/drawing/2014/main" val="4185461908"/>
                  </a:ext>
                </a:extLst>
              </a:tr>
            </a:tbl>
          </a:graphicData>
        </a:graphic>
      </p:graphicFrame>
      <p:pic>
        <p:nvPicPr>
          <p:cNvPr id="5" name="Picture 4" descr="A picture containing person&#10;&#10;AI-generated content may be incorrect.">
            <a:extLst>
              <a:ext uri="{FF2B5EF4-FFF2-40B4-BE49-F238E27FC236}">
                <a16:creationId xmlns:a16="http://schemas.microsoft.com/office/drawing/2014/main" id="{9E4D8498-B744-A170-03EC-C484DC4E3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77584" y="1619189"/>
            <a:ext cx="4262463" cy="3196847"/>
          </a:xfrm>
          <a:prstGeom prst="rect">
            <a:avLst/>
          </a:prstGeom>
        </p:spPr>
      </p:pic>
      <p:pic>
        <p:nvPicPr>
          <p:cNvPr id="15" name="Picture 14" descr="A picture containing text, person, indoor, person&#10;&#10;AI-generated content may be incorrect.">
            <a:extLst>
              <a:ext uri="{FF2B5EF4-FFF2-40B4-BE49-F238E27FC236}">
                <a16:creationId xmlns:a16="http://schemas.microsoft.com/office/drawing/2014/main" id="{B07E70E2-6C80-7333-5D5D-00A52A633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042" y="1591874"/>
            <a:ext cx="4605060" cy="3453795"/>
          </a:xfrm>
          <a:prstGeom prst="rect">
            <a:avLst/>
          </a:prstGeom>
        </p:spPr>
      </p:pic>
    </p:spTree>
    <p:extLst>
      <p:ext uri="{BB962C8B-B14F-4D97-AF65-F5344CB8AC3E}">
        <p14:creationId xmlns:p14="http://schemas.microsoft.com/office/powerpoint/2010/main" val="133111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Tag shed &amp; mortality</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graphicFrame>
        <p:nvGraphicFramePr>
          <p:cNvPr id="3" name="Table 2">
            <a:extLst>
              <a:ext uri="{FF2B5EF4-FFF2-40B4-BE49-F238E27FC236}">
                <a16:creationId xmlns:a16="http://schemas.microsoft.com/office/drawing/2014/main" id="{D54B4163-CFE6-0875-841E-8F90383EA52D}"/>
              </a:ext>
            </a:extLst>
          </p:cNvPr>
          <p:cNvGraphicFramePr>
            <a:graphicFrameLocks noGrp="1"/>
          </p:cNvGraphicFramePr>
          <p:nvPr>
            <p:extLst>
              <p:ext uri="{D42A27DB-BD31-4B8C-83A1-F6EECF244321}">
                <p14:modId xmlns:p14="http://schemas.microsoft.com/office/powerpoint/2010/main" val="3985258919"/>
              </p:ext>
            </p:extLst>
          </p:nvPr>
        </p:nvGraphicFramePr>
        <p:xfrm>
          <a:off x="7477998" y="1343025"/>
          <a:ext cx="4073922" cy="4348480"/>
        </p:xfrm>
        <a:graphic>
          <a:graphicData uri="http://schemas.openxmlformats.org/drawingml/2006/table">
            <a:tbl>
              <a:tblPr firstRow="1" bandRow="1">
                <a:tableStyleId>{5C22544A-7EE6-4342-B048-85BDC9FD1C3A}</a:tableStyleId>
              </a:tblPr>
              <a:tblGrid>
                <a:gridCol w="1094947">
                  <a:extLst>
                    <a:ext uri="{9D8B030D-6E8A-4147-A177-3AD203B41FA5}">
                      <a16:colId xmlns:a16="http://schemas.microsoft.com/office/drawing/2014/main" val="2416948828"/>
                    </a:ext>
                  </a:extLst>
                </a:gridCol>
                <a:gridCol w="1580998">
                  <a:extLst>
                    <a:ext uri="{9D8B030D-6E8A-4147-A177-3AD203B41FA5}">
                      <a16:colId xmlns:a16="http://schemas.microsoft.com/office/drawing/2014/main" val="2285580317"/>
                    </a:ext>
                  </a:extLst>
                </a:gridCol>
                <a:gridCol w="1397977">
                  <a:extLst>
                    <a:ext uri="{9D8B030D-6E8A-4147-A177-3AD203B41FA5}">
                      <a16:colId xmlns:a16="http://schemas.microsoft.com/office/drawing/2014/main" val="2467192826"/>
                    </a:ext>
                  </a:extLst>
                </a:gridCol>
              </a:tblGrid>
              <a:tr h="370840">
                <a:tc>
                  <a:txBody>
                    <a:bodyPr/>
                    <a:lstStyle/>
                    <a:p>
                      <a:pPr algn="ctr"/>
                      <a:r>
                        <a:rPr lang="en-US" dirty="0">
                          <a:latin typeface="Cambria" panose="02040503050406030204" pitchFamily="18" charset="0"/>
                          <a:ea typeface="Cambria" panose="02040503050406030204" pitchFamily="18" charset="0"/>
                        </a:rPr>
                        <a:t>Net Pen</a:t>
                      </a:r>
                    </a:p>
                  </a:txBody>
                  <a:tcPr>
                    <a:solidFill>
                      <a:schemeClr val="bg2">
                        <a:lumMod val="75000"/>
                      </a:schemeClr>
                    </a:solidFill>
                  </a:tcPr>
                </a:tc>
                <a:tc>
                  <a:txBody>
                    <a:bodyPr/>
                    <a:lstStyle/>
                    <a:p>
                      <a:pPr algn="ctr"/>
                      <a:r>
                        <a:rPr lang="en-US" dirty="0">
                          <a:latin typeface="Cambria" panose="02040503050406030204" pitchFamily="18" charset="0"/>
                          <a:ea typeface="Cambria" panose="02040503050406030204" pitchFamily="18" charset="0"/>
                        </a:rPr>
                        <a:t>Number Tagged</a:t>
                      </a:r>
                    </a:p>
                  </a:txBody>
                  <a:tcPr>
                    <a:solidFill>
                      <a:schemeClr val="bg2">
                        <a:lumMod val="75000"/>
                      </a:schemeClr>
                    </a:solidFill>
                  </a:tcPr>
                </a:tc>
                <a:tc>
                  <a:txBody>
                    <a:bodyPr/>
                    <a:lstStyle/>
                    <a:p>
                      <a:pPr algn="ctr"/>
                      <a:r>
                        <a:rPr lang="en-US" dirty="0">
                          <a:latin typeface="Cambria" panose="02040503050406030204" pitchFamily="18" charset="0"/>
                          <a:ea typeface="Cambria" panose="02040503050406030204" pitchFamily="18" charset="0"/>
                        </a:rPr>
                        <a:t>Less tag shed/mort</a:t>
                      </a:r>
                    </a:p>
                  </a:txBody>
                  <a:tcPr>
                    <a:solidFill>
                      <a:schemeClr val="bg2">
                        <a:lumMod val="75000"/>
                      </a:schemeClr>
                    </a:solidFill>
                  </a:tcPr>
                </a:tc>
                <a:extLst>
                  <a:ext uri="{0D108BD9-81ED-4DB2-BD59-A6C34878D82A}">
                    <a16:rowId xmlns:a16="http://schemas.microsoft.com/office/drawing/2014/main" val="2320221048"/>
                  </a:ext>
                </a:extLst>
              </a:tr>
              <a:tr h="370840">
                <a:tc>
                  <a:txBody>
                    <a:bodyPr/>
                    <a:lstStyle/>
                    <a:p>
                      <a:pPr algn="ctr"/>
                      <a:r>
                        <a:rPr lang="en-US" dirty="0">
                          <a:latin typeface="Cambria" panose="02040503050406030204" pitchFamily="18" charset="0"/>
                          <a:ea typeface="Cambria" panose="02040503050406030204" pitchFamily="18" charset="0"/>
                        </a:rPr>
                        <a:t>1</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499</a:t>
                      </a:r>
                    </a:p>
                  </a:txBody>
                  <a:tcPr>
                    <a:solidFill>
                      <a:schemeClr val="bg2">
                        <a:lumMod val="90000"/>
                      </a:schemeClr>
                    </a:solidFill>
                  </a:tcPr>
                </a:tc>
                <a:extLst>
                  <a:ext uri="{0D108BD9-81ED-4DB2-BD59-A6C34878D82A}">
                    <a16:rowId xmlns:a16="http://schemas.microsoft.com/office/drawing/2014/main" val="2750231775"/>
                  </a:ext>
                </a:extLst>
              </a:tr>
              <a:tr h="370840">
                <a:tc>
                  <a:txBody>
                    <a:bodyPr/>
                    <a:lstStyle/>
                    <a:p>
                      <a:pPr algn="ctr"/>
                      <a:r>
                        <a:rPr lang="en-US" dirty="0">
                          <a:latin typeface="Cambria" panose="02040503050406030204" pitchFamily="18" charset="0"/>
                          <a:ea typeface="Cambria" panose="02040503050406030204" pitchFamily="18" charset="0"/>
                        </a:rPr>
                        <a:t>2</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extLst>
                  <a:ext uri="{0D108BD9-81ED-4DB2-BD59-A6C34878D82A}">
                    <a16:rowId xmlns:a16="http://schemas.microsoft.com/office/drawing/2014/main" val="1508362443"/>
                  </a:ext>
                </a:extLst>
              </a:tr>
              <a:tr h="370840">
                <a:tc>
                  <a:txBody>
                    <a:bodyPr/>
                    <a:lstStyle/>
                    <a:p>
                      <a:pPr algn="ctr"/>
                      <a:r>
                        <a:rPr lang="en-US" dirty="0">
                          <a:latin typeface="Cambria" panose="02040503050406030204" pitchFamily="18" charset="0"/>
                          <a:ea typeface="Cambria" panose="02040503050406030204" pitchFamily="18" charset="0"/>
                        </a:rPr>
                        <a:t>3</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500</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498</a:t>
                      </a:r>
                    </a:p>
                  </a:txBody>
                  <a:tcPr>
                    <a:solidFill>
                      <a:schemeClr val="bg2">
                        <a:lumMod val="90000"/>
                      </a:schemeClr>
                    </a:solidFill>
                  </a:tcPr>
                </a:tc>
                <a:extLst>
                  <a:ext uri="{0D108BD9-81ED-4DB2-BD59-A6C34878D82A}">
                    <a16:rowId xmlns:a16="http://schemas.microsoft.com/office/drawing/2014/main" val="393486665"/>
                  </a:ext>
                </a:extLst>
              </a:tr>
              <a:tr h="370840">
                <a:tc>
                  <a:txBody>
                    <a:bodyPr/>
                    <a:lstStyle/>
                    <a:p>
                      <a:pPr algn="ctr"/>
                      <a:r>
                        <a:rPr lang="en-US" dirty="0">
                          <a:latin typeface="Cambria" panose="02040503050406030204" pitchFamily="18" charset="0"/>
                          <a:ea typeface="Cambria" panose="02040503050406030204" pitchFamily="18" charset="0"/>
                        </a:rPr>
                        <a:t>4</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499</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499</a:t>
                      </a:r>
                    </a:p>
                  </a:txBody>
                  <a:tcPr>
                    <a:solidFill>
                      <a:schemeClr val="bg2">
                        <a:lumMod val="90000"/>
                      </a:schemeClr>
                    </a:solidFill>
                  </a:tcPr>
                </a:tc>
                <a:extLst>
                  <a:ext uri="{0D108BD9-81ED-4DB2-BD59-A6C34878D82A}">
                    <a16:rowId xmlns:a16="http://schemas.microsoft.com/office/drawing/2014/main" val="3422737450"/>
                  </a:ext>
                </a:extLst>
              </a:tr>
              <a:tr h="370840">
                <a:tc>
                  <a:txBody>
                    <a:bodyPr/>
                    <a:lstStyle/>
                    <a:p>
                      <a:pPr algn="ctr"/>
                      <a:r>
                        <a:rPr lang="en-US" dirty="0">
                          <a:latin typeface="Cambria" panose="02040503050406030204" pitchFamily="18" charset="0"/>
                          <a:ea typeface="Cambria" panose="02040503050406030204" pitchFamily="18" charset="0"/>
                        </a:rPr>
                        <a:t>5</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499</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497</a:t>
                      </a:r>
                    </a:p>
                  </a:txBody>
                  <a:tcPr>
                    <a:solidFill>
                      <a:schemeClr val="bg2">
                        <a:lumMod val="90000"/>
                      </a:schemeClr>
                    </a:solidFill>
                  </a:tcPr>
                </a:tc>
                <a:extLst>
                  <a:ext uri="{0D108BD9-81ED-4DB2-BD59-A6C34878D82A}">
                    <a16:rowId xmlns:a16="http://schemas.microsoft.com/office/drawing/2014/main" val="153729989"/>
                  </a:ext>
                </a:extLst>
              </a:tr>
              <a:tr h="370840">
                <a:tc>
                  <a:txBody>
                    <a:bodyPr/>
                    <a:lstStyle/>
                    <a:p>
                      <a:pPr algn="ctr"/>
                      <a:r>
                        <a:rPr lang="en-US" dirty="0">
                          <a:latin typeface="Cambria" panose="02040503050406030204" pitchFamily="18" charset="0"/>
                          <a:ea typeface="Cambria" panose="02040503050406030204" pitchFamily="18" charset="0"/>
                        </a:rPr>
                        <a:t>6</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491</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490</a:t>
                      </a:r>
                    </a:p>
                  </a:txBody>
                  <a:tcPr>
                    <a:solidFill>
                      <a:schemeClr val="bg2">
                        <a:lumMod val="90000"/>
                      </a:schemeClr>
                    </a:solidFill>
                  </a:tcPr>
                </a:tc>
                <a:extLst>
                  <a:ext uri="{0D108BD9-81ED-4DB2-BD59-A6C34878D82A}">
                    <a16:rowId xmlns:a16="http://schemas.microsoft.com/office/drawing/2014/main" val="1071809064"/>
                  </a:ext>
                </a:extLst>
              </a:tr>
              <a:tr h="370840">
                <a:tc>
                  <a:txBody>
                    <a:bodyPr/>
                    <a:lstStyle/>
                    <a:p>
                      <a:pPr algn="ctr"/>
                      <a:r>
                        <a:rPr lang="en-US" dirty="0">
                          <a:latin typeface="Cambria" panose="02040503050406030204" pitchFamily="18" charset="0"/>
                          <a:ea typeface="Cambria" panose="02040503050406030204" pitchFamily="18" charset="0"/>
                        </a:rPr>
                        <a:t>7</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509</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507</a:t>
                      </a:r>
                    </a:p>
                  </a:txBody>
                  <a:tcPr>
                    <a:solidFill>
                      <a:schemeClr val="bg2">
                        <a:lumMod val="90000"/>
                      </a:schemeClr>
                    </a:solidFill>
                  </a:tcPr>
                </a:tc>
                <a:extLst>
                  <a:ext uri="{0D108BD9-81ED-4DB2-BD59-A6C34878D82A}">
                    <a16:rowId xmlns:a16="http://schemas.microsoft.com/office/drawing/2014/main" val="1802149082"/>
                  </a:ext>
                </a:extLst>
              </a:tr>
              <a:tr h="370840">
                <a:tc>
                  <a:txBody>
                    <a:bodyPr/>
                    <a:lstStyle/>
                    <a:p>
                      <a:pPr algn="ctr"/>
                      <a:r>
                        <a:rPr lang="en-US" dirty="0">
                          <a:latin typeface="Cambria" panose="02040503050406030204" pitchFamily="18" charset="0"/>
                          <a:ea typeface="Cambria" panose="02040503050406030204" pitchFamily="18" charset="0"/>
                        </a:rPr>
                        <a:t>8</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501</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501</a:t>
                      </a:r>
                    </a:p>
                  </a:txBody>
                  <a:tcPr>
                    <a:solidFill>
                      <a:schemeClr val="bg2">
                        <a:lumMod val="90000"/>
                      </a:schemeClr>
                    </a:solidFill>
                  </a:tcPr>
                </a:tc>
                <a:extLst>
                  <a:ext uri="{0D108BD9-81ED-4DB2-BD59-A6C34878D82A}">
                    <a16:rowId xmlns:a16="http://schemas.microsoft.com/office/drawing/2014/main" val="4068859435"/>
                  </a:ext>
                </a:extLst>
              </a:tr>
              <a:tr h="370840">
                <a:tc>
                  <a:txBody>
                    <a:bodyPr/>
                    <a:lstStyle/>
                    <a:p>
                      <a:pPr algn="ctr"/>
                      <a:r>
                        <a:rPr lang="en-US" dirty="0">
                          <a:latin typeface="Cambria" panose="02040503050406030204" pitchFamily="18" charset="0"/>
                          <a:ea typeface="Cambria" panose="02040503050406030204" pitchFamily="18" charset="0"/>
                        </a:rPr>
                        <a:t>Total NP</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3,999</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3,991</a:t>
                      </a:r>
                    </a:p>
                  </a:txBody>
                  <a:tcPr>
                    <a:solidFill>
                      <a:schemeClr val="bg2">
                        <a:lumMod val="90000"/>
                      </a:schemeClr>
                    </a:solidFill>
                  </a:tcPr>
                </a:tc>
                <a:extLst>
                  <a:ext uri="{0D108BD9-81ED-4DB2-BD59-A6C34878D82A}">
                    <a16:rowId xmlns:a16="http://schemas.microsoft.com/office/drawing/2014/main" val="718750731"/>
                  </a:ext>
                </a:extLst>
              </a:tr>
              <a:tr h="370840">
                <a:tc>
                  <a:txBody>
                    <a:bodyPr/>
                    <a:lstStyle/>
                    <a:p>
                      <a:pPr algn="ctr"/>
                      <a:r>
                        <a:rPr lang="en-US" dirty="0">
                          <a:latin typeface="Cambria" panose="02040503050406030204" pitchFamily="18" charset="0"/>
                          <a:ea typeface="Cambria" panose="02040503050406030204" pitchFamily="18" charset="0"/>
                        </a:rPr>
                        <a:t>Control</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61</a:t>
                      </a:r>
                    </a:p>
                  </a:txBody>
                  <a:tcPr>
                    <a:solidFill>
                      <a:schemeClr val="bg2">
                        <a:lumMod val="90000"/>
                      </a:schemeClr>
                    </a:solidFill>
                  </a:tcPr>
                </a:tc>
                <a:tc>
                  <a:txBody>
                    <a:bodyPr/>
                    <a:lstStyle/>
                    <a:p>
                      <a:pPr algn="ctr"/>
                      <a:r>
                        <a:rPr lang="en-US" dirty="0">
                          <a:latin typeface="Cambria" panose="02040503050406030204" pitchFamily="18" charset="0"/>
                          <a:ea typeface="Cambria" panose="02040503050406030204" pitchFamily="18" charset="0"/>
                        </a:rPr>
                        <a:t>61</a:t>
                      </a:r>
                    </a:p>
                  </a:txBody>
                  <a:tcPr>
                    <a:solidFill>
                      <a:schemeClr val="bg2">
                        <a:lumMod val="90000"/>
                      </a:schemeClr>
                    </a:solidFill>
                  </a:tcPr>
                </a:tc>
                <a:extLst>
                  <a:ext uri="{0D108BD9-81ED-4DB2-BD59-A6C34878D82A}">
                    <a16:rowId xmlns:a16="http://schemas.microsoft.com/office/drawing/2014/main" val="4185461908"/>
                  </a:ext>
                </a:extLst>
              </a:tr>
            </a:tbl>
          </a:graphicData>
        </a:graphic>
      </p:graphicFrame>
      <p:sp>
        <p:nvSpPr>
          <p:cNvPr id="5" name="TextBox 4">
            <a:extLst>
              <a:ext uri="{FF2B5EF4-FFF2-40B4-BE49-F238E27FC236}">
                <a16:creationId xmlns:a16="http://schemas.microsoft.com/office/drawing/2014/main" id="{E3B98905-B7BF-5432-BA63-A61113C43B01}"/>
              </a:ext>
            </a:extLst>
          </p:cNvPr>
          <p:cNvSpPr txBox="1"/>
          <p:nvPr/>
        </p:nvSpPr>
        <p:spPr>
          <a:xfrm>
            <a:off x="764932" y="1343025"/>
            <a:ext cx="586447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There were 4 mortalities and 4 shed tags from the treatment fish</a:t>
            </a: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Of the 3,999 initially tagged, 3,991 were delivered to the net pens</a:t>
            </a:r>
          </a:p>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Zero mortalities or shed tags from the tag retention trial. </a:t>
            </a:r>
          </a:p>
        </p:txBody>
      </p:sp>
      <p:cxnSp>
        <p:nvCxnSpPr>
          <p:cNvPr id="8" name="Straight Connector 7">
            <a:extLst>
              <a:ext uri="{FF2B5EF4-FFF2-40B4-BE49-F238E27FC236}">
                <a16:creationId xmlns:a16="http://schemas.microsoft.com/office/drawing/2014/main" id="{E2BED058-10DF-28AB-9122-B1F1F7DCA3C9}"/>
              </a:ext>
            </a:extLst>
          </p:cNvPr>
          <p:cNvCxnSpPr/>
          <p:nvPr/>
        </p:nvCxnSpPr>
        <p:spPr>
          <a:xfrm>
            <a:off x="7359267" y="5514975"/>
            <a:ext cx="427454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8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Fish transport</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pic>
        <p:nvPicPr>
          <p:cNvPr id="5" name="Picture 4" descr="A picture containing tree, outdoor, ground, grass&#10;&#10;AI-generated content may be incorrect.">
            <a:extLst>
              <a:ext uri="{FF2B5EF4-FFF2-40B4-BE49-F238E27FC236}">
                <a16:creationId xmlns:a16="http://schemas.microsoft.com/office/drawing/2014/main" id="{D7ABAE78-D876-B4C8-D0CC-C9A61762E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 y="1455661"/>
            <a:ext cx="5412419" cy="4059314"/>
          </a:xfrm>
          <a:prstGeom prst="rect">
            <a:avLst/>
          </a:prstGeom>
        </p:spPr>
      </p:pic>
      <p:pic>
        <p:nvPicPr>
          <p:cNvPr id="8" name="Picture 7" descr="A picture containing outdoor, tree, truck, grass&#10;&#10;AI-generated content may be incorrect.">
            <a:extLst>
              <a:ext uri="{FF2B5EF4-FFF2-40B4-BE49-F238E27FC236}">
                <a16:creationId xmlns:a16="http://schemas.microsoft.com/office/drawing/2014/main" id="{326B8B6B-45AD-FF44-5308-0201C620B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778" y="1455661"/>
            <a:ext cx="5412419" cy="4059314"/>
          </a:xfrm>
          <a:prstGeom prst="rect">
            <a:avLst/>
          </a:prstGeom>
        </p:spPr>
      </p:pic>
    </p:spTree>
    <p:extLst>
      <p:ext uri="{BB962C8B-B14F-4D97-AF65-F5344CB8AC3E}">
        <p14:creationId xmlns:p14="http://schemas.microsoft.com/office/powerpoint/2010/main" val="91638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Tag detection efficiency</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1343025"/>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5"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TextBox 2">
            <a:extLst>
              <a:ext uri="{FF2B5EF4-FFF2-40B4-BE49-F238E27FC236}">
                <a16:creationId xmlns:a16="http://schemas.microsoft.com/office/drawing/2014/main" id="{9669AA28-B2F1-229B-3E85-BE15A53CC14D}"/>
              </a:ext>
            </a:extLst>
          </p:cNvPr>
          <p:cNvSpPr txBox="1"/>
          <p:nvPr/>
        </p:nvSpPr>
        <p:spPr>
          <a:xfrm>
            <a:off x="764932" y="1343024"/>
            <a:ext cx="6816598"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mbria" panose="02040503050406030204" pitchFamily="18" charset="0"/>
                <a:ea typeface="Cambria" panose="02040503050406030204" pitchFamily="18" charset="0"/>
              </a:rPr>
              <a:t>Of the 3,991 PIT tagged fish that were delivered to the net pens, 3,909 were detected through the array (97.9%).</a:t>
            </a:r>
          </a:p>
        </p:txBody>
      </p:sp>
      <p:pic>
        <p:nvPicPr>
          <p:cNvPr id="6" name="Picture 5" descr="A picture containing text, outdoor&#10;&#10;AI-generated content may be incorrect.">
            <a:extLst>
              <a:ext uri="{FF2B5EF4-FFF2-40B4-BE49-F238E27FC236}">
                <a16:creationId xmlns:a16="http://schemas.microsoft.com/office/drawing/2014/main" id="{A6C6853A-53B3-08A5-CF0E-9641994111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88953" y="1115575"/>
            <a:ext cx="5456750" cy="4092562"/>
          </a:xfrm>
          <a:prstGeom prst="rect">
            <a:avLst/>
          </a:prstGeom>
        </p:spPr>
      </p:pic>
      <p:pic>
        <p:nvPicPr>
          <p:cNvPr id="5" name="IMG_5050">
            <a:hlinkClick r:id="" action="ppaction://media"/>
            <a:extLst>
              <a:ext uri="{FF2B5EF4-FFF2-40B4-BE49-F238E27FC236}">
                <a16:creationId xmlns:a16="http://schemas.microsoft.com/office/drawing/2014/main" id="{8984A4CE-9EA7-C443-3B21-D55F45B30D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1809" y="1333890"/>
            <a:ext cx="7621541" cy="4287117"/>
          </a:xfrm>
          <a:prstGeom prst="rect">
            <a:avLst/>
          </a:prstGeom>
        </p:spPr>
      </p:pic>
      <p:pic>
        <p:nvPicPr>
          <p:cNvPr id="15" name="Picture 14" descr="A person standing next to a white truck on a river bank&#10;&#10;AI-generated content may be incorrect.">
            <a:extLst>
              <a:ext uri="{FF2B5EF4-FFF2-40B4-BE49-F238E27FC236}">
                <a16:creationId xmlns:a16="http://schemas.microsoft.com/office/drawing/2014/main" id="{8007BBDE-5729-858F-9624-57D868D939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442" y="1236992"/>
            <a:ext cx="6189969" cy="4642477"/>
          </a:xfrm>
          <a:prstGeom prst="rect">
            <a:avLst/>
          </a:prstGeom>
        </p:spPr>
      </p:pic>
      <p:pic>
        <p:nvPicPr>
          <p:cNvPr id="13" name="Picture 12" descr="Graphical user interface&#10;&#10;AI-generated content may be incorrect.">
            <a:extLst>
              <a:ext uri="{FF2B5EF4-FFF2-40B4-BE49-F238E27FC236}">
                <a16:creationId xmlns:a16="http://schemas.microsoft.com/office/drawing/2014/main" id="{96FF1917-1C38-5F4E-CA9B-EE7DCC263F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442" y="1236991"/>
            <a:ext cx="6189969" cy="4642477"/>
          </a:xfrm>
          <a:prstGeom prst="rect">
            <a:avLst/>
          </a:prstGeom>
        </p:spPr>
      </p:pic>
    </p:spTree>
    <p:extLst>
      <p:ext uri="{BB962C8B-B14F-4D97-AF65-F5344CB8AC3E}">
        <p14:creationId xmlns:p14="http://schemas.microsoft.com/office/powerpoint/2010/main" val="211651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10341346" cy="817129"/>
          </a:xfrm>
        </p:spPr>
        <p:txBody>
          <a:bodyPr vert="horz" lIns="91440" tIns="45720" rIns="91440" bIns="45720" rtlCol="0" anchor="b">
            <a:normAutofit fontScale="90000"/>
          </a:bodyPr>
          <a:lstStyle/>
          <a:p>
            <a:r>
              <a:rPr lang="en-US" sz="5400" b="1" dirty="0">
                <a:solidFill>
                  <a:srgbClr val="002060"/>
                </a:solidFill>
                <a:latin typeface="Cambria" panose="02040503050406030204" pitchFamily="18" charset="0"/>
                <a:ea typeface="Cambria" panose="02040503050406030204" pitchFamily="18" charset="0"/>
              </a:rPr>
              <a:t>Detection efficiency</a:t>
            </a:r>
          </a:p>
        </p:txBody>
      </p:sp>
      <p:sp>
        <p:nvSpPr>
          <p:cNvPr id="7" name="TextBox 6">
            <a:extLst>
              <a:ext uri="{FF2B5EF4-FFF2-40B4-BE49-F238E27FC236}">
                <a16:creationId xmlns:a16="http://schemas.microsoft.com/office/drawing/2014/main" id="{B4053410-9B2B-59E1-B2B5-07689AE96807}"/>
              </a:ext>
            </a:extLst>
          </p:cNvPr>
          <p:cNvSpPr txBox="1"/>
          <p:nvPr/>
        </p:nvSpPr>
        <p:spPr>
          <a:xfrm>
            <a:off x="640080" y="896212"/>
            <a:ext cx="5681698" cy="4369153"/>
          </a:xfrm>
          <a:prstGeom prst="rect">
            <a:avLst/>
          </a:prstGeom>
        </p:spPr>
        <p:txBody>
          <a:bodyPr vert="horz" lIns="91440" tIns="45720" rIns="91440" bIns="45720" rtlCol="0">
            <a:normAutofit/>
          </a:bodyPr>
          <a:lstStyle/>
          <a:p>
            <a:pPr marL="571500" lvl="1">
              <a:lnSpc>
                <a:spcPct val="90000"/>
              </a:lnSpc>
            </a:pPr>
            <a:endParaRPr lang="en-US" sz="2400" dirty="0">
              <a:effectLst/>
            </a:endParaRPr>
          </a:p>
          <a:p>
            <a:pPr marL="342900" marR="0" lvl="0" indent="-228600">
              <a:lnSpc>
                <a:spcPct val="90000"/>
              </a:lnSpc>
              <a:spcBef>
                <a:spcPts val="0"/>
              </a:spcBef>
              <a:spcAft>
                <a:spcPts val="0"/>
              </a:spcAft>
              <a:buFont typeface="Arial" panose="020B0604020202020204" pitchFamily="34" charset="0"/>
              <a:buChar char="•"/>
            </a:pPr>
            <a:endParaRPr lang="en-US" sz="2400" dirty="0">
              <a:effectLst/>
            </a:endParaRPr>
          </a:p>
          <a:p>
            <a:pPr marL="285750" indent="-228600">
              <a:lnSpc>
                <a:spcPct val="90000"/>
              </a:lnSpc>
              <a:spcAft>
                <a:spcPts val="600"/>
              </a:spcAft>
              <a:buFont typeface="Arial" panose="020B0604020202020204" pitchFamily="34" charset="0"/>
              <a:buChar char="•"/>
            </a:pPr>
            <a:endParaRPr lang="en-US" sz="2200" dirty="0">
              <a:effectLst/>
            </a:endParaRPr>
          </a:p>
        </p:txBody>
      </p:sp>
      <p:grpSp>
        <p:nvGrpSpPr>
          <p:cNvPr id="4" name="Group 3">
            <a:extLst>
              <a:ext uri="{FF2B5EF4-FFF2-40B4-BE49-F238E27FC236}">
                <a16:creationId xmlns:a16="http://schemas.microsoft.com/office/drawing/2014/main" id="{40954DE9-1674-CAD5-564C-DCA9287F4E6D}"/>
              </a:ext>
            </a:extLst>
          </p:cNvPr>
          <p:cNvGrpSpPr/>
          <p:nvPr/>
        </p:nvGrpSpPr>
        <p:grpSpPr>
          <a:xfrm>
            <a:off x="0" y="6081623"/>
            <a:ext cx="12192000" cy="776377"/>
            <a:chOff x="0" y="6081623"/>
            <a:chExt cx="12192000" cy="776377"/>
          </a:xfrm>
        </p:grpSpPr>
        <p:sp>
          <p:nvSpPr>
            <p:cNvPr id="9" name="Rectangle 8">
              <a:extLst>
                <a:ext uri="{FF2B5EF4-FFF2-40B4-BE49-F238E27FC236}">
                  <a16:creationId xmlns:a16="http://schemas.microsoft.com/office/drawing/2014/main" id="{03258601-030B-C468-4B12-9B8AF4DBE8F4}"/>
                </a:ext>
              </a:extLst>
            </p:cNvPr>
            <p:cNvSpPr/>
            <p:nvPr/>
          </p:nvSpPr>
          <p:spPr>
            <a:xfrm>
              <a:off x="0" y="6081623"/>
              <a:ext cx="12192000" cy="776377"/>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50CC-F7B5-3F85-B166-E06AC87058D4}"/>
                </a:ext>
              </a:extLst>
            </p:cNvPr>
            <p:cNvGrpSpPr/>
            <p:nvPr/>
          </p:nvGrpSpPr>
          <p:grpSpPr>
            <a:xfrm>
              <a:off x="388188" y="6081623"/>
              <a:ext cx="11415623" cy="776377"/>
              <a:chOff x="0" y="6263926"/>
              <a:chExt cx="12192000" cy="594074"/>
            </a:xfrm>
          </p:grpSpPr>
          <p:sp>
            <p:nvSpPr>
              <p:cNvPr id="11" name="Rectangle 10">
                <a:extLst>
                  <a:ext uri="{FF2B5EF4-FFF2-40B4-BE49-F238E27FC236}">
                    <a16:creationId xmlns:a16="http://schemas.microsoft.com/office/drawing/2014/main" id="{CC3B9638-E839-8393-BEAF-6FCA8295824C}"/>
                  </a:ext>
                </a:extLst>
              </p:cNvPr>
              <p:cNvSpPr/>
              <p:nvPr/>
            </p:nvSpPr>
            <p:spPr>
              <a:xfrm>
                <a:off x="0" y="6263926"/>
                <a:ext cx="12192000" cy="594074"/>
              </a:xfrm>
              <a:prstGeom prst="rect">
                <a:avLst/>
              </a:prstGeom>
              <a:solidFill>
                <a:srgbClr val="447E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7C4198-1FD6-5DF5-B162-5C2AA8CCAC6C}"/>
                  </a:ext>
                </a:extLst>
              </p:cNvPr>
              <p:cNvPicPr>
                <a:picLocks noChangeAspect="1"/>
              </p:cNvPicPr>
              <p:nvPr/>
            </p:nvPicPr>
            <p:blipFill>
              <a:blip r:embed="rId3" cstate="screen">
                <a:extLst>
                  <a:ext uri="{28A0092B-C50C-407E-A947-70E740481C1C}">
                    <a14:useLocalDpi xmlns:a14="http://schemas.microsoft.com/office/drawing/2010/main"/>
                  </a:ext>
                </a:extLst>
              </a:blip>
              <a:srcRect t="15911"/>
              <a:stretch/>
            </p:blipFill>
            <p:spPr>
              <a:xfrm>
                <a:off x="1157035" y="6263926"/>
                <a:ext cx="9877930" cy="594074"/>
              </a:xfrm>
              <a:prstGeom prst="rect">
                <a:avLst/>
              </a:prstGeom>
            </p:spPr>
          </p:pic>
        </p:grpSp>
      </p:grpSp>
      <p:sp>
        <p:nvSpPr>
          <p:cNvPr id="3" name="Rectangle: Rounded Corners 2">
            <a:extLst>
              <a:ext uri="{FF2B5EF4-FFF2-40B4-BE49-F238E27FC236}">
                <a16:creationId xmlns:a16="http://schemas.microsoft.com/office/drawing/2014/main" id="{8E491F29-B51C-3B9A-B6C4-B3ED545604E8}"/>
              </a:ext>
            </a:extLst>
          </p:cNvPr>
          <p:cNvSpPr/>
          <p:nvPr/>
        </p:nvSpPr>
        <p:spPr>
          <a:xfrm>
            <a:off x="1614001" y="3272770"/>
            <a:ext cx="9106453" cy="33643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te Truck Clip Art Free PNG Image｜Illustoon">
            <a:extLst>
              <a:ext uri="{FF2B5EF4-FFF2-40B4-BE49-F238E27FC236}">
                <a16:creationId xmlns:a16="http://schemas.microsoft.com/office/drawing/2014/main" id="{D00A27B5-B369-ECF8-F346-0A989FC14E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70" t="18552" r="11745" b="25448"/>
          <a:stretch/>
        </p:blipFill>
        <p:spPr bwMode="auto">
          <a:xfrm flipH="1">
            <a:off x="173390" y="2739382"/>
            <a:ext cx="1259457" cy="8698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1654C0A-8F23-06D8-30AA-B33268DD5EDB}"/>
              </a:ext>
            </a:extLst>
          </p:cNvPr>
          <p:cNvSpPr/>
          <p:nvPr/>
        </p:nvSpPr>
        <p:spPr>
          <a:xfrm>
            <a:off x="10826150" y="2756634"/>
            <a:ext cx="1192459" cy="139747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Net Pens</a:t>
            </a:r>
          </a:p>
        </p:txBody>
      </p:sp>
      <p:cxnSp>
        <p:nvCxnSpPr>
          <p:cNvPr id="13" name="Straight Connector 12">
            <a:extLst>
              <a:ext uri="{FF2B5EF4-FFF2-40B4-BE49-F238E27FC236}">
                <a16:creationId xmlns:a16="http://schemas.microsoft.com/office/drawing/2014/main" id="{6FF52B41-E3E4-34B5-8834-F648E45BFD89}"/>
              </a:ext>
            </a:extLst>
          </p:cNvPr>
          <p:cNvCxnSpPr>
            <a:cxnSpLocks/>
          </p:cNvCxnSpPr>
          <p:nvPr/>
        </p:nvCxnSpPr>
        <p:spPr>
          <a:xfrm>
            <a:off x="4811969" y="3609201"/>
            <a:ext cx="0" cy="7643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C2E2A7-6473-B2D3-589B-6DE05ED6DE8C}"/>
              </a:ext>
            </a:extLst>
          </p:cNvPr>
          <p:cNvCxnSpPr>
            <a:cxnSpLocks/>
          </p:cNvCxnSpPr>
          <p:nvPr/>
        </p:nvCxnSpPr>
        <p:spPr>
          <a:xfrm>
            <a:off x="9949607" y="3609201"/>
            <a:ext cx="0" cy="7643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84B8F1-3CFE-A206-686F-9630448A8DBD}"/>
              </a:ext>
            </a:extLst>
          </p:cNvPr>
          <p:cNvCxnSpPr>
            <a:cxnSpLocks/>
          </p:cNvCxnSpPr>
          <p:nvPr/>
        </p:nvCxnSpPr>
        <p:spPr>
          <a:xfrm>
            <a:off x="7505346" y="3609201"/>
            <a:ext cx="0" cy="7643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7E60B4-CFDB-C1AC-B5E3-F670FE874073}"/>
              </a:ext>
            </a:extLst>
          </p:cNvPr>
          <p:cNvCxnSpPr>
            <a:cxnSpLocks/>
          </p:cNvCxnSpPr>
          <p:nvPr/>
        </p:nvCxnSpPr>
        <p:spPr>
          <a:xfrm>
            <a:off x="2443908" y="3609201"/>
            <a:ext cx="0" cy="7643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F9FDCF-BD46-3DC6-4859-2C115DAB746C}"/>
              </a:ext>
            </a:extLst>
          </p:cNvPr>
          <p:cNvCxnSpPr/>
          <p:nvPr/>
        </p:nvCxnSpPr>
        <p:spPr>
          <a:xfrm>
            <a:off x="2443908" y="3272770"/>
            <a:ext cx="0" cy="336431"/>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982377-4F2F-8852-684D-FB4964AC0689}"/>
              </a:ext>
            </a:extLst>
          </p:cNvPr>
          <p:cNvCxnSpPr/>
          <p:nvPr/>
        </p:nvCxnSpPr>
        <p:spPr>
          <a:xfrm>
            <a:off x="9940815" y="3270276"/>
            <a:ext cx="0" cy="336431"/>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40363A-8FF1-447C-FB3A-F570072F8305}"/>
              </a:ext>
            </a:extLst>
          </p:cNvPr>
          <p:cNvCxnSpPr/>
          <p:nvPr/>
        </p:nvCxnSpPr>
        <p:spPr>
          <a:xfrm>
            <a:off x="7496554" y="3274538"/>
            <a:ext cx="0" cy="336431"/>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32DF2E-6240-3260-E6F4-36248F5D697C}"/>
              </a:ext>
            </a:extLst>
          </p:cNvPr>
          <p:cNvCxnSpPr/>
          <p:nvPr/>
        </p:nvCxnSpPr>
        <p:spPr>
          <a:xfrm>
            <a:off x="4803177" y="3272770"/>
            <a:ext cx="0" cy="336431"/>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8B133F-19CD-C96F-5D3A-704F91CA5E0C}"/>
              </a:ext>
            </a:extLst>
          </p:cNvPr>
          <p:cNvSpPr txBox="1"/>
          <p:nvPr/>
        </p:nvSpPr>
        <p:spPr>
          <a:xfrm>
            <a:off x="9478990" y="4358239"/>
            <a:ext cx="923651" cy="923330"/>
          </a:xfrm>
          <a:prstGeom prst="rect">
            <a:avLst/>
          </a:prstGeom>
          <a:noFill/>
        </p:spPr>
        <p:txBody>
          <a:bodyPr wrap="none" rtlCol="0">
            <a:spAutoFit/>
          </a:bodyPr>
          <a:lstStyle/>
          <a:p>
            <a:pPr algn="ctr"/>
            <a:r>
              <a:rPr lang="en-US" b="1" dirty="0">
                <a:latin typeface="Cambria" panose="02040503050406030204" pitchFamily="18" charset="0"/>
                <a:ea typeface="Cambria" panose="02040503050406030204" pitchFamily="18" charset="0"/>
              </a:rPr>
              <a:t>12</a:t>
            </a:r>
            <a:br>
              <a:rPr lang="en-US" b="1" dirty="0">
                <a:latin typeface="Cambria" panose="02040503050406030204" pitchFamily="18" charset="0"/>
                <a:ea typeface="Cambria" panose="02040503050406030204" pitchFamily="18" charset="0"/>
              </a:rPr>
            </a:br>
            <a:r>
              <a:rPr lang="en-US" b="1" dirty="0">
                <a:latin typeface="Cambria" panose="02040503050406030204" pitchFamily="18" charset="0"/>
                <a:ea typeface="Cambria" panose="02040503050406030204" pitchFamily="18" charset="0"/>
              </a:rPr>
              <a:t>(0.3%)</a:t>
            </a:r>
          </a:p>
          <a:p>
            <a:pPr algn="ctr"/>
            <a:r>
              <a:rPr lang="en-US" b="1" dirty="0">
                <a:latin typeface="Cambria" panose="02040503050406030204" pitchFamily="18" charset="0"/>
                <a:ea typeface="Cambria" panose="02040503050406030204" pitchFamily="18" charset="0"/>
              </a:rPr>
              <a:t>3,110</a:t>
            </a:r>
          </a:p>
        </p:txBody>
      </p:sp>
      <p:sp>
        <p:nvSpPr>
          <p:cNvPr id="8" name="TextBox 7">
            <a:extLst>
              <a:ext uri="{FF2B5EF4-FFF2-40B4-BE49-F238E27FC236}">
                <a16:creationId xmlns:a16="http://schemas.microsoft.com/office/drawing/2014/main" id="{30B42E45-F753-9F67-11C6-AC7FFF687E17}"/>
              </a:ext>
            </a:extLst>
          </p:cNvPr>
          <p:cNvSpPr txBox="1"/>
          <p:nvPr/>
        </p:nvSpPr>
        <p:spPr>
          <a:xfrm>
            <a:off x="1943946" y="4349545"/>
            <a:ext cx="1059906" cy="923330"/>
          </a:xfrm>
          <a:prstGeom prst="rect">
            <a:avLst/>
          </a:prstGeom>
          <a:noFill/>
        </p:spPr>
        <p:txBody>
          <a:bodyPr wrap="none" rtlCol="0">
            <a:spAutoFit/>
          </a:bodyPr>
          <a:lstStyle/>
          <a:p>
            <a:pPr algn="ctr"/>
            <a:r>
              <a:rPr lang="en-US" b="1" dirty="0">
                <a:latin typeface="Cambria" panose="02040503050406030204" pitchFamily="18" charset="0"/>
                <a:ea typeface="Cambria" panose="02040503050406030204" pitchFamily="18" charset="0"/>
              </a:rPr>
              <a:t>3,523 </a:t>
            </a:r>
            <a:br>
              <a:rPr lang="en-US" b="1" dirty="0">
                <a:latin typeface="Cambria" panose="02040503050406030204" pitchFamily="18" charset="0"/>
                <a:ea typeface="Cambria" panose="02040503050406030204" pitchFamily="18" charset="0"/>
              </a:rPr>
            </a:br>
            <a:r>
              <a:rPr lang="en-US" b="1" dirty="0">
                <a:latin typeface="Cambria" panose="02040503050406030204" pitchFamily="18" charset="0"/>
                <a:ea typeface="Cambria" panose="02040503050406030204" pitchFamily="18" charset="0"/>
              </a:rPr>
              <a:t>(88.3%)</a:t>
            </a:r>
          </a:p>
          <a:p>
            <a:pPr algn="ctr"/>
            <a:r>
              <a:rPr lang="en-US" b="1" dirty="0">
                <a:latin typeface="Cambria" panose="02040503050406030204" pitchFamily="18" charset="0"/>
                <a:ea typeface="Cambria" panose="02040503050406030204" pitchFamily="18" charset="0"/>
              </a:rPr>
              <a:t>3,112</a:t>
            </a:r>
          </a:p>
        </p:txBody>
      </p:sp>
      <p:sp>
        <p:nvSpPr>
          <p:cNvPr id="14" name="TextBox 13">
            <a:extLst>
              <a:ext uri="{FF2B5EF4-FFF2-40B4-BE49-F238E27FC236}">
                <a16:creationId xmlns:a16="http://schemas.microsoft.com/office/drawing/2014/main" id="{4BF85D35-948F-C5AB-3E12-8706E2B8FE35}"/>
              </a:ext>
            </a:extLst>
          </p:cNvPr>
          <p:cNvSpPr txBox="1"/>
          <p:nvPr/>
        </p:nvSpPr>
        <p:spPr>
          <a:xfrm>
            <a:off x="4342511" y="4349545"/>
            <a:ext cx="923651" cy="923330"/>
          </a:xfrm>
          <a:prstGeom prst="rect">
            <a:avLst/>
          </a:prstGeom>
          <a:noFill/>
        </p:spPr>
        <p:txBody>
          <a:bodyPr wrap="none" rtlCol="0">
            <a:spAutoFit/>
          </a:bodyPr>
          <a:lstStyle/>
          <a:p>
            <a:pPr algn="ctr"/>
            <a:r>
              <a:rPr lang="en-US" b="1" dirty="0">
                <a:latin typeface="Cambria" panose="02040503050406030204" pitchFamily="18" charset="0"/>
                <a:ea typeface="Cambria" panose="02040503050406030204" pitchFamily="18" charset="0"/>
              </a:rPr>
              <a:t>276 </a:t>
            </a:r>
            <a:br>
              <a:rPr lang="en-US" b="1" dirty="0">
                <a:latin typeface="Cambria" panose="02040503050406030204" pitchFamily="18" charset="0"/>
                <a:ea typeface="Cambria" panose="02040503050406030204" pitchFamily="18" charset="0"/>
              </a:rPr>
            </a:br>
            <a:r>
              <a:rPr lang="en-US" b="1" dirty="0">
                <a:latin typeface="Cambria" panose="02040503050406030204" pitchFamily="18" charset="0"/>
                <a:ea typeface="Cambria" panose="02040503050406030204" pitchFamily="18" charset="0"/>
              </a:rPr>
              <a:t>(6.9%)</a:t>
            </a:r>
          </a:p>
          <a:p>
            <a:pPr algn="ctr"/>
            <a:r>
              <a:rPr lang="en-US" b="1" dirty="0">
                <a:latin typeface="Cambria" panose="02040503050406030204" pitchFamily="18" charset="0"/>
                <a:ea typeface="Cambria" panose="02040503050406030204" pitchFamily="18" charset="0"/>
              </a:rPr>
              <a:t>2,703</a:t>
            </a:r>
          </a:p>
        </p:txBody>
      </p:sp>
      <p:sp>
        <p:nvSpPr>
          <p:cNvPr id="15" name="TextBox 14">
            <a:extLst>
              <a:ext uri="{FF2B5EF4-FFF2-40B4-BE49-F238E27FC236}">
                <a16:creationId xmlns:a16="http://schemas.microsoft.com/office/drawing/2014/main" id="{33E77F69-1D7D-1D6A-9D3A-DC100E74E4F3}"/>
              </a:ext>
            </a:extLst>
          </p:cNvPr>
          <p:cNvSpPr txBox="1"/>
          <p:nvPr/>
        </p:nvSpPr>
        <p:spPr>
          <a:xfrm>
            <a:off x="7034729" y="4358240"/>
            <a:ext cx="923651" cy="923330"/>
          </a:xfrm>
          <a:prstGeom prst="rect">
            <a:avLst/>
          </a:prstGeom>
          <a:noFill/>
        </p:spPr>
        <p:txBody>
          <a:bodyPr wrap="none" rtlCol="0">
            <a:spAutoFit/>
          </a:bodyPr>
          <a:lstStyle/>
          <a:p>
            <a:pPr algn="ctr"/>
            <a:r>
              <a:rPr lang="en-US" b="1" dirty="0">
                <a:latin typeface="Cambria" panose="02040503050406030204" pitchFamily="18" charset="0"/>
                <a:ea typeface="Cambria" panose="02040503050406030204" pitchFamily="18" charset="0"/>
              </a:rPr>
              <a:t>98</a:t>
            </a:r>
            <a:br>
              <a:rPr lang="en-US" b="1" dirty="0">
                <a:latin typeface="Cambria" panose="02040503050406030204" pitchFamily="18" charset="0"/>
                <a:ea typeface="Cambria" panose="02040503050406030204" pitchFamily="18" charset="0"/>
              </a:rPr>
            </a:br>
            <a:r>
              <a:rPr lang="en-US" b="1" dirty="0">
                <a:latin typeface="Cambria" panose="02040503050406030204" pitchFamily="18" charset="0"/>
                <a:ea typeface="Cambria" panose="02040503050406030204" pitchFamily="18" charset="0"/>
              </a:rPr>
              <a:t>(2.5%)</a:t>
            </a:r>
          </a:p>
          <a:p>
            <a:pPr algn="ctr"/>
            <a:r>
              <a:rPr lang="en-US" b="1" dirty="0">
                <a:latin typeface="Cambria" panose="02040503050406030204" pitchFamily="18" charset="0"/>
                <a:ea typeface="Cambria" panose="02040503050406030204" pitchFamily="18" charset="0"/>
              </a:rPr>
              <a:t>3,036</a:t>
            </a:r>
          </a:p>
        </p:txBody>
      </p:sp>
      <p:sp>
        <p:nvSpPr>
          <p:cNvPr id="16" name="TextBox 15">
            <a:extLst>
              <a:ext uri="{FF2B5EF4-FFF2-40B4-BE49-F238E27FC236}">
                <a16:creationId xmlns:a16="http://schemas.microsoft.com/office/drawing/2014/main" id="{56539CE6-02F5-DB53-831B-E1848B913BC5}"/>
              </a:ext>
            </a:extLst>
          </p:cNvPr>
          <p:cNvSpPr txBox="1"/>
          <p:nvPr/>
        </p:nvSpPr>
        <p:spPr>
          <a:xfrm>
            <a:off x="294250" y="1604326"/>
            <a:ext cx="11093743"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3,909 of the 3,991 fish that were transported were detected = 98%</a:t>
            </a:r>
          </a:p>
        </p:txBody>
      </p:sp>
      <p:cxnSp>
        <p:nvCxnSpPr>
          <p:cNvPr id="40" name="Straight Connector 39">
            <a:extLst>
              <a:ext uri="{FF2B5EF4-FFF2-40B4-BE49-F238E27FC236}">
                <a16:creationId xmlns:a16="http://schemas.microsoft.com/office/drawing/2014/main" id="{2E11D163-CCC0-98DA-A509-10BBD0654BAB}"/>
              </a:ext>
            </a:extLst>
          </p:cNvPr>
          <p:cNvCxnSpPr>
            <a:cxnSpLocks/>
          </p:cNvCxnSpPr>
          <p:nvPr/>
        </p:nvCxnSpPr>
        <p:spPr>
          <a:xfrm>
            <a:off x="388188" y="4373592"/>
            <a:ext cx="1170604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5691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8B60FC6E7DE54A97921C49B62A0FBF" ma:contentTypeVersion="12" ma:contentTypeDescription="Create a new document." ma:contentTypeScope="" ma:versionID="1cade5a5a1e70cd7b549ea2fd02aad6d">
  <xsd:schema xmlns:xsd="http://www.w3.org/2001/XMLSchema" xmlns:xs="http://www.w3.org/2001/XMLSchema" xmlns:p="http://schemas.microsoft.com/office/2006/metadata/properties" xmlns:ns3="3b7f0602-e474-4c9c-b458-beac49b86385" xmlns:ns4="80bfb57d-f598-4d94-91c2-72e8ce789e56" targetNamespace="http://schemas.microsoft.com/office/2006/metadata/properties" ma:root="true" ma:fieldsID="bf03c58f9f52813f7c428b4aace998d7" ns3:_="" ns4:_="">
    <xsd:import namespace="3b7f0602-e474-4c9c-b458-beac49b86385"/>
    <xsd:import namespace="80bfb57d-f598-4d94-91c2-72e8ce789e5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f0602-e474-4c9c-b458-beac49b863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0bfb57d-f598-4d94-91c2-72e8ce789e5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7CE98-FB21-42A1-9CEC-504AF4B940FE}">
  <ds:schemaRefs>
    <ds:schemaRef ds:uri="http://schemas.microsoft.com/sharepoint/v3/contenttype/forms"/>
  </ds:schemaRefs>
</ds:datastoreItem>
</file>

<file path=customXml/itemProps2.xml><?xml version="1.0" encoding="utf-8"?>
<ds:datastoreItem xmlns:ds="http://schemas.openxmlformats.org/officeDocument/2006/customXml" ds:itemID="{7D706AB8-570E-4FD7-B9D8-4BF08D135F15}">
  <ds:schemaRefs>
    <ds:schemaRef ds:uri="80bfb57d-f598-4d94-91c2-72e8ce789e56"/>
    <ds:schemaRef ds:uri="3b7f0602-e474-4c9c-b458-beac49b86385"/>
    <ds:schemaRef ds:uri="http://purl.org/dc/terms/"/>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DBBF152-EF3B-4956-AA4A-75F5BB1CB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7f0602-e474-4c9c-b458-beac49b86385"/>
    <ds:schemaRef ds:uri="80bfb57d-f598-4d94-91c2-72e8ce789e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53051</TotalTime>
  <Words>1704</Words>
  <Application>Microsoft Office PowerPoint</Application>
  <PresentationFormat>Widescreen</PresentationFormat>
  <Paragraphs>337</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vt:lpstr>
      <vt:lpstr>Cambria Math</vt:lpstr>
      <vt:lpstr>Times New Roman</vt:lpstr>
      <vt:lpstr>Office Theme</vt:lpstr>
      <vt:lpstr>Coho Net Pens – a Satellite Rearing Strategy Phase II  Cowlitz River Science Conference | Annual Program Review April 22, 2026</vt:lpstr>
      <vt:lpstr>Background – Satellite Rearing</vt:lpstr>
      <vt:lpstr>Background – Satellite Rearing</vt:lpstr>
      <vt:lpstr>Coho Net Pen Phase II Summary</vt:lpstr>
      <vt:lpstr>Tagging</vt:lpstr>
      <vt:lpstr>Tag shed &amp; mortality</vt:lpstr>
      <vt:lpstr>Fish transport</vt:lpstr>
      <vt:lpstr>Tag detection efficiency</vt:lpstr>
      <vt:lpstr>Detection efficiency</vt:lpstr>
      <vt:lpstr>Initial net pen loadings</vt:lpstr>
      <vt:lpstr>Routine net checks</vt:lpstr>
      <vt:lpstr>Study evaluation</vt:lpstr>
      <vt:lpstr>What is success? </vt:lpstr>
      <vt:lpstr>PowerPoint Presentation</vt:lpstr>
      <vt:lpstr>PowerPoint Presentation</vt:lpstr>
      <vt:lpstr>PowerPoint Presentation</vt:lpstr>
      <vt:lpstr>PowerPoint Presentation</vt:lpstr>
      <vt:lpstr>Fish release</vt:lpstr>
      <vt:lpstr>Survival estimate</vt:lpstr>
      <vt:lpstr>Next steps</vt:lpstr>
      <vt:lpstr>Acknowledgements</vt:lpstr>
      <vt:lpstr>PowerPoint Presentation</vt:lpstr>
    </vt:vector>
  </TitlesOfParts>
  <Company>City of Tacoma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Shoblom, Eric</dc:creator>
  <cp:lastModifiedBy>Vaughn, Chris</cp:lastModifiedBy>
  <cp:revision>242</cp:revision>
  <cp:lastPrinted>2024-09-03T14:10:58Z</cp:lastPrinted>
  <dcterms:created xsi:type="dcterms:W3CDTF">2021-07-30T18:20:43Z</dcterms:created>
  <dcterms:modified xsi:type="dcterms:W3CDTF">2026-04-21T23:05:51Z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0x010100748B60FC6E7DE54A97921C49B62A0FBF</vt:lpwstr>
  </property>
  <property fmtid="{D5CDD505-2E9C-101B-9397-08002B2CF9AE}" pid="3" name="MSIP_Label_dcaad403-beaf-4d58-8868-791c33f888c7_Enabled">
    <vt:lpwstr>true</vt:lpwstr>
  </property>
  <property fmtid="{D5CDD505-2E9C-101B-9397-08002B2CF9AE}" pid="4" name="MSIP_Label_dcaad403-beaf-4d58-8868-791c33f888c7_SetDate">
    <vt:lpwstr>2026-01-26T23:32:49Z</vt:lpwstr>
  </property>
  <property fmtid="{D5CDD505-2E9C-101B-9397-08002B2CF9AE}" pid="5" name="MSIP_Label_dcaad403-beaf-4d58-8868-791c33f888c7_Method">
    <vt:lpwstr>Standard</vt:lpwstr>
  </property>
  <property fmtid="{D5CDD505-2E9C-101B-9397-08002B2CF9AE}" pid="6" name="MSIP_Label_dcaad403-beaf-4d58-8868-791c33f888c7_Name">
    <vt:lpwstr>Category 2 - Sensitive-Internal</vt:lpwstr>
  </property>
  <property fmtid="{D5CDD505-2E9C-101B-9397-08002B2CF9AE}" pid="7" name="MSIP_Label_dcaad403-beaf-4d58-8868-791c33f888c7_SiteId">
    <vt:lpwstr>8ef8e5fc-f375-40ae-ab99-e5cee9801271</vt:lpwstr>
  </property>
  <property fmtid="{D5CDD505-2E9C-101B-9397-08002B2CF9AE}" pid="8" name="MSIP_Label_dcaad403-beaf-4d58-8868-791c33f888c7_ActionId">
    <vt:lpwstr>3d026872-35e1-4d4e-8fc2-f6abc45be632</vt:lpwstr>
  </property>
  <property fmtid="{D5CDD505-2E9C-101B-9397-08002B2CF9AE}" pid="9" name="MSIP_Label_dcaad403-beaf-4d58-8868-791c33f888c7_ContentBits">
    <vt:lpwstr>0</vt:lpwstr>
  </property>
</Properties>
</file>